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123DD5A1-4945-46D0-816F-65C581E39FA3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E48B3FE-52BF-498B-B5B2-73205CE60B04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302435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D5A1-4945-46D0-816F-65C581E39FA3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B3FE-52BF-498B-B5B2-73205CE60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94298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123DD5A1-4945-46D0-816F-65C581E39FA3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E48B3FE-52BF-498B-B5B2-73205CE60B0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36630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D5A1-4945-46D0-816F-65C581E39FA3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B3FE-52BF-498B-B5B2-73205CE60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6520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23DD5A1-4945-46D0-816F-65C581E39FA3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E48B3FE-52BF-498B-B5B2-73205CE60B0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028399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D5A1-4945-46D0-816F-65C581E39FA3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B3FE-52BF-498B-B5B2-73205CE60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1433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D5A1-4945-46D0-816F-65C581E39FA3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B3FE-52BF-498B-B5B2-73205CE60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044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D5A1-4945-46D0-816F-65C581E39FA3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B3FE-52BF-498B-B5B2-73205CE60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20075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D5A1-4945-46D0-816F-65C581E39FA3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8B3FE-52BF-498B-B5B2-73205CE60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00136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123DD5A1-4945-46D0-816F-65C581E39FA3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E48B3FE-52BF-498B-B5B2-73205CE60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39138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123DD5A1-4945-46D0-816F-65C581E39FA3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E48B3FE-52BF-498B-B5B2-73205CE60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051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123DD5A1-4945-46D0-816F-65C581E39FA3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E48B3FE-52BF-498B-B5B2-73205CE60B0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521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Nazanin" panose="00000400000000000000" pitchFamily="2" charset="-78"/>
              </a:rPr>
              <a:t>عنوان طرح خود را در این قسمت وارد کنید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در این بخش نام خود، استاد راهنما و مشاور را قرار دهید.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1810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1205654"/>
            <a:ext cx="8770571" cy="1560716"/>
          </a:xfrm>
        </p:spPr>
        <p:txBody>
          <a:bodyPr/>
          <a:lstStyle/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بیان‌مسأله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582" y="2438400"/>
            <a:ext cx="7949689" cy="3651504"/>
          </a:xfrm>
        </p:spPr>
        <p:txBody>
          <a:bodyPr/>
          <a:lstStyle/>
          <a:p>
            <a:pPr algn="just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در این بخش شکاف تحقیق و مسائل مربوط به تحقیق را بیان کرده و دلیل خود را برای انجام این تحقیق ذکر کنید.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79844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1205654"/>
            <a:ext cx="8770571" cy="1560716"/>
          </a:xfrm>
        </p:spPr>
        <p:txBody>
          <a:bodyPr/>
          <a:lstStyle/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اهمیت و ضرورت تحقیق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582" y="2438400"/>
            <a:ext cx="7949689" cy="3651504"/>
          </a:xfrm>
        </p:spPr>
        <p:txBody>
          <a:bodyPr/>
          <a:lstStyle/>
          <a:p>
            <a:pPr algn="just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در این بخش اهمیت موضوع خود و اینکه قرار است چه نتایج احتمالی را بدست آورید، ذکر کنید. این بخش در چهار موضوع اهمیت کاربردی، نظری، ضرورت مکانی و ضرورت زمانی نوشته می‌شود که می‌تواند به صورت جداگانه و یا در قالب یک الی دو بند توضیح داده شود.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69961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1205654"/>
            <a:ext cx="8770571" cy="1560716"/>
          </a:xfrm>
        </p:spPr>
        <p:txBody>
          <a:bodyPr/>
          <a:lstStyle/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پیشینه پژوهش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582" y="2438400"/>
            <a:ext cx="7949689" cy="3651504"/>
          </a:xfrm>
        </p:spPr>
        <p:txBody>
          <a:bodyPr/>
          <a:lstStyle/>
          <a:p>
            <a:pPr algn="just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در این قسمت، تحقیقات مرتبط با عنوان تحقیق خود را در دو بخش داخلی و خارجی ذکر کنید. پیشنهاد می‌شود که در هر بخش از مقاله‌های به‌روز و مربوط به دو الی سه سال گذشته استفاده شود.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11121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1205654"/>
            <a:ext cx="8770571" cy="1560716"/>
          </a:xfrm>
        </p:spPr>
        <p:txBody>
          <a:bodyPr/>
          <a:lstStyle/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نوآوری پژوهش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582" y="2438400"/>
            <a:ext cx="7949689" cy="3651504"/>
          </a:xfrm>
        </p:spPr>
        <p:txBody>
          <a:bodyPr/>
          <a:lstStyle/>
          <a:p>
            <a:pPr algn="just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این قسمت مربوط به مواردی می‌شود که کار شما را نسبت به تحقیقات دیگر و یا تحقیقات مشابه، متمایز می کند. شما می‌بایست نوآوری موضوع خود را در این قسمت شرح دهید.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93729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1205654"/>
            <a:ext cx="8770571" cy="1560716"/>
          </a:xfrm>
        </p:spPr>
        <p:txBody>
          <a:bodyPr/>
          <a:lstStyle/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اهداف، سوالات و فرضیات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582" y="2438400"/>
            <a:ext cx="7949689" cy="3651504"/>
          </a:xfrm>
        </p:spPr>
        <p:txBody>
          <a:bodyPr/>
          <a:lstStyle/>
          <a:p>
            <a:pPr algn="just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زمانی که شما تحقیقی را آغاز می‌کنید با چالش جدیدی رو به رو هستید و حتما سوال و اهداف مربوط به موضوع خود را دارید. در این بخش اهداف اصلی، اهداف فرعی، سوالات اصلی، سوالات فرعی و فرضیات تحقیق را ذکر می‌کنید. لازم به ذکر است که بر اساس نوع موضوع ممکن است یک تحقیق دارای فرضیه نبوده و فقط نوشتن اهداف و سوالات کافی باشد.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82890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1205654"/>
            <a:ext cx="8770571" cy="1560716"/>
          </a:xfrm>
        </p:spPr>
        <p:txBody>
          <a:bodyPr/>
          <a:lstStyle/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روش تحقیق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582" y="2438400"/>
            <a:ext cx="7949689" cy="3651504"/>
          </a:xfrm>
        </p:spPr>
        <p:txBody>
          <a:bodyPr/>
          <a:lstStyle/>
          <a:p>
            <a:pPr algn="just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روش انجام کار و نقشه راه مربوط به تحقیق، در این قسمت مشخص می‌شود. در صورتی که تحقیق شما دارای تحلیل آماری باشد، باید مواردی مانند: جامعه و نمونه آماری، روش گردآوری اطلاعات و داده‌ها، روش و ابزار تحلیل داده‌ها به طور دقیق شرح داده شوند.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58984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1205654"/>
            <a:ext cx="8770571" cy="1560716"/>
          </a:xfrm>
        </p:spPr>
        <p:txBody>
          <a:bodyPr/>
          <a:lstStyle/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تعریف اصطلاحات و متغیرهای پژوهش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582" y="2438400"/>
            <a:ext cx="7949689" cy="3651504"/>
          </a:xfrm>
        </p:spPr>
        <p:txBody>
          <a:bodyPr/>
          <a:lstStyle/>
          <a:p>
            <a:pPr algn="just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در این بخش کلیه متغیرهای تحقیق به دو شکل نظری و عملیاتی تعریف می شوند. تعاریف نظری حتما باید دارای منبع بوده و به صورت خلاصه و دقیق شرح داده شوند. در تعریف عملیاتی نیز نحوه اندازه‌گیری متغیرها شرح داده می‌شود. 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52872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38</TotalTime>
  <Words>366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B Nazanin</vt:lpstr>
      <vt:lpstr>Calibri</vt:lpstr>
      <vt:lpstr>Century Schoolbook</vt:lpstr>
      <vt:lpstr>Corbel</vt:lpstr>
      <vt:lpstr>Feathered</vt:lpstr>
      <vt:lpstr>عنوان طرح خود را در این قسمت وارد کنید</vt:lpstr>
      <vt:lpstr>بیان‌مسأله</vt:lpstr>
      <vt:lpstr>اهمیت و ضرورت تحقیق</vt:lpstr>
      <vt:lpstr>پیشینه پژوهش</vt:lpstr>
      <vt:lpstr>نوآوری پژوهش</vt:lpstr>
      <vt:lpstr>اهداف، سوالات و فرضیات</vt:lpstr>
      <vt:lpstr>روش تحقیق</vt:lpstr>
      <vt:lpstr>تعریف اصطلاحات و متغیرهای پژوهش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طرح خود را در این قسمت وارد کنید</dc:title>
  <dc:creator>Windows User</dc:creator>
  <cp:lastModifiedBy>FUJITSU</cp:lastModifiedBy>
  <cp:revision>9</cp:revision>
  <dcterms:created xsi:type="dcterms:W3CDTF">2021-12-21T11:21:07Z</dcterms:created>
  <dcterms:modified xsi:type="dcterms:W3CDTF">2023-05-09T09:55:51Z</dcterms:modified>
</cp:coreProperties>
</file>