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87"/>
  </p:notesMasterIdLst>
  <p:sldIdLst>
    <p:sldId id="266" r:id="rId2"/>
    <p:sldId id="260" r:id="rId3"/>
    <p:sldId id="291" r:id="rId4"/>
    <p:sldId id="256" r:id="rId5"/>
    <p:sldId id="262" r:id="rId6"/>
    <p:sldId id="257" r:id="rId7"/>
    <p:sldId id="258" r:id="rId8"/>
    <p:sldId id="259" r:id="rId9"/>
    <p:sldId id="261" r:id="rId10"/>
    <p:sldId id="263" r:id="rId11"/>
    <p:sldId id="264" r:id="rId12"/>
    <p:sldId id="265" r:id="rId13"/>
    <p:sldId id="267" r:id="rId14"/>
    <p:sldId id="268" r:id="rId15"/>
    <p:sldId id="293" r:id="rId16"/>
    <p:sldId id="294" r:id="rId17"/>
    <p:sldId id="295" r:id="rId18"/>
    <p:sldId id="296" r:id="rId19"/>
    <p:sldId id="297" r:id="rId20"/>
    <p:sldId id="301" r:id="rId21"/>
    <p:sldId id="285" r:id="rId22"/>
    <p:sldId id="277" r:id="rId23"/>
    <p:sldId id="278" r:id="rId24"/>
    <p:sldId id="279" r:id="rId25"/>
    <p:sldId id="280" r:id="rId26"/>
    <p:sldId id="284" r:id="rId27"/>
    <p:sldId id="281" r:id="rId28"/>
    <p:sldId id="286" r:id="rId29"/>
    <p:sldId id="287" r:id="rId30"/>
    <p:sldId id="288" r:id="rId31"/>
    <p:sldId id="289" r:id="rId32"/>
    <p:sldId id="290" r:id="rId33"/>
    <p:sldId id="292" r:id="rId34"/>
    <p:sldId id="298" r:id="rId35"/>
    <p:sldId id="299" r:id="rId36"/>
    <p:sldId id="300" r:id="rId37"/>
    <p:sldId id="302" r:id="rId38"/>
    <p:sldId id="303" r:id="rId39"/>
    <p:sldId id="304" r:id="rId40"/>
    <p:sldId id="305" r:id="rId41"/>
    <p:sldId id="306" r:id="rId42"/>
    <p:sldId id="307" r:id="rId43"/>
    <p:sldId id="308" r:id="rId44"/>
    <p:sldId id="309" r:id="rId45"/>
    <p:sldId id="270" r:id="rId46"/>
    <p:sldId id="271" r:id="rId47"/>
    <p:sldId id="272" r:id="rId48"/>
    <p:sldId id="273" r:id="rId49"/>
    <p:sldId id="274" r:id="rId50"/>
    <p:sldId id="275" r:id="rId51"/>
    <p:sldId id="276" r:id="rId52"/>
    <p:sldId id="310" r:id="rId53"/>
    <p:sldId id="311" r:id="rId54"/>
    <p:sldId id="313" r:id="rId55"/>
    <p:sldId id="312" r:id="rId56"/>
    <p:sldId id="314" r:id="rId57"/>
    <p:sldId id="315" r:id="rId58"/>
    <p:sldId id="316" r:id="rId59"/>
    <p:sldId id="317" r:id="rId60"/>
    <p:sldId id="318" r:id="rId61"/>
    <p:sldId id="319" r:id="rId62"/>
    <p:sldId id="320" r:id="rId63"/>
    <p:sldId id="321" r:id="rId64"/>
    <p:sldId id="322" r:id="rId65"/>
    <p:sldId id="323" r:id="rId66"/>
    <p:sldId id="324" r:id="rId67"/>
    <p:sldId id="327" r:id="rId68"/>
    <p:sldId id="326" r:id="rId69"/>
    <p:sldId id="328" r:id="rId70"/>
    <p:sldId id="329" r:id="rId71"/>
    <p:sldId id="330" r:id="rId72"/>
    <p:sldId id="331" r:id="rId73"/>
    <p:sldId id="332" r:id="rId74"/>
    <p:sldId id="333" r:id="rId75"/>
    <p:sldId id="334" r:id="rId76"/>
    <p:sldId id="336" r:id="rId77"/>
    <p:sldId id="335" r:id="rId78"/>
    <p:sldId id="337" r:id="rId79"/>
    <p:sldId id="338" r:id="rId80"/>
    <p:sldId id="339" r:id="rId81"/>
    <p:sldId id="340" r:id="rId82"/>
    <p:sldId id="341" r:id="rId83"/>
    <p:sldId id="342" r:id="rId84"/>
    <p:sldId id="343" r:id="rId85"/>
    <p:sldId id="325" r:id="rId8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1F6C67-2892-4902-8250-F18773C48085}" type="doc">
      <dgm:prSet loTypeId="urn:microsoft.com/office/officeart/2005/8/layout/orgChart1" loCatId="hierarchy" qsTypeId="urn:microsoft.com/office/officeart/2005/8/quickstyle/3d2#1" qsCatId="3D" csTypeId="urn:microsoft.com/office/officeart/2005/8/colors/accent1_2" csCatId="accent1" phldr="1"/>
      <dgm:spPr/>
      <dgm:t>
        <a:bodyPr/>
        <a:lstStyle/>
        <a:p>
          <a:endParaRPr lang="en-US"/>
        </a:p>
      </dgm:t>
    </dgm:pt>
    <dgm:pt modelId="{519E8AB6-14B8-43B8-8584-21E494AEA742}">
      <dgm:prSet phldrT="[Text]" custT="1"/>
      <dgm:spPr/>
      <dgm:t>
        <a:bodyPr/>
        <a:lstStyle/>
        <a:p>
          <a:r>
            <a:rPr lang="fa-IR" sz="1600" dirty="0" smtClean="0"/>
            <a:t>طبقه عملکرد لرزه ای</a:t>
          </a:r>
        </a:p>
        <a:p>
          <a:r>
            <a:rPr lang="en-US" sz="1600" dirty="0" smtClean="0"/>
            <a:t>B,C,D</a:t>
          </a:r>
          <a:endParaRPr lang="en-US" sz="1600" dirty="0"/>
        </a:p>
      </dgm:t>
    </dgm:pt>
    <dgm:pt modelId="{FC123ED8-4A44-45C6-97BA-5CF5A5977808}">
      <dgm:prSet phldrT="[Text]" custT="1"/>
      <dgm:spPr/>
      <dgm:t>
        <a:bodyPr/>
        <a:lstStyle/>
        <a:p>
          <a:pPr rtl="1"/>
          <a:r>
            <a:rPr lang="fa-IR" sz="1600" dirty="0" smtClean="0"/>
            <a:t>طبقه ی لرزه ای </a:t>
          </a:r>
          <a:r>
            <a:rPr lang="en-US" sz="1600" dirty="0" smtClean="0"/>
            <a:t>A</a:t>
          </a:r>
          <a:endParaRPr lang="en-US" sz="1600" dirty="0"/>
        </a:p>
      </dgm:t>
    </dgm:pt>
    <dgm:pt modelId="{CD6BEB33-F988-4F3E-B7B8-F7E7AAB50B13}">
      <dgm:prSet phldrT="[Text]" custT="1"/>
      <dgm:spPr/>
      <dgm:t>
        <a:bodyPr/>
        <a:lstStyle/>
        <a:p>
          <a:pPr rtl="1"/>
          <a:r>
            <a:rPr lang="fa-IR" sz="1500" dirty="0" smtClean="0"/>
            <a:t>تعیین طبقه ی عملکرد لرزه ای(</a:t>
          </a:r>
          <a:r>
            <a:rPr lang="en-US" sz="1500" dirty="0" smtClean="0"/>
            <a:t>SPC</a:t>
          </a:r>
          <a:r>
            <a:rPr lang="fa-IR" sz="1500" dirty="0" smtClean="0"/>
            <a:t>)</a:t>
          </a:r>
          <a:endParaRPr lang="en-US" sz="1500" dirty="0"/>
        </a:p>
      </dgm:t>
    </dgm:pt>
    <dgm:pt modelId="{FF37282E-DE6C-4A59-AF69-7797C4409084}" type="asst">
      <dgm:prSet phldrT="[Text]" custT="1"/>
      <dgm:spPr/>
      <dgm:t>
        <a:bodyPr/>
        <a:lstStyle/>
        <a:p>
          <a:pPr rtl="1"/>
          <a:r>
            <a:rPr lang="fa-IR" sz="1700" dirty="0" smtClean="0"/>
            <a:t>تعیین ضرایب شتاب (</a:t>
          </a:r>
          <a:r>
            <a:rPr lang="en-US" sz="1700" dirty="0" smtClean="0"/>
            <a:t>A</a:t>
          </a:r>
          <a:r>
            <a:rPr lang="fa-IR" sz="1700" dirty="0" smtClean="0"/>
            <a:t>) و اهمیت (</a:t>
          </a:r>
          <a:r>
            <a:rPr lang="en-US" sz="1700" dirty="0" smtClean="0"/>
            <a:t>I</a:t>
          </a:r>
          <a:r>
            <a:rPr lang="fa-IR" sz="1700" dirty="0" smtClean="0"/>
            <a:t>)</a:t>
          </a:r>
          <a:endParaRPr lang="en-US" sz="1700" dirty="0"/>
        </a:p>
      </dgm:t>
    </dgm:pt>
    <dgm:pt modelId="{4EFAD541-B8FE-4E61-BEA3-8E85DDD46924}" type="sibTrans" cxnId="{03F5595B-B3A3-45D1-A640-D405FA90E73F}">
      <dgm:prSet/>
      <dgm:spPr/>
      <dgm:t>
        <a:bodyPr/>
        <a:lstStyle/>
        <a:p>
          <a:endParaRPr lang="en-US"/>
        </a:p>
      </dgm:t>
    </dgm:pt>
    <dgm:pt modelId="{5E8DBA20-CEAA-4DDB-B6A6-DE17BC21039E}" type="parTrans" cxnId="{03F5595B-B3A3-45D1-A640-D405FA90E73F}">
      <dgm:prSet/>
      <dgm:spPr/>
      <dgm:t>
        <a:bodyPr/>
        <a:lstStyle/>
        <a:p>
          <a:endParaRPr lang="en-US"/>
        </a:p>
      </dgm:t>
    </dgm:pt>
    <dgm:pt modelId="{596396EF-53F3-4BF5-A017-D2C264DEB577}" type="sibTrans" cxnId="{3E385167-EDEE-4431-9033-0790582F08D9}">
      <dgm:prSet/>
      <dgm:spPr/>
      <dgm:t>
        <a:bodyPr/>
        <a:lstStyle/>
        <a:p>
          <a:endParaRPr lang="en-US"/>
        </a:p>
      </dgm:t>
    </dgm:pt>
    <dgm:pt modelId="{2AFB7EE1-46D6-46EC-AEFB-E6F7E3C3648F}" type="parTrans" cxnId="{3E385167-EDEE-4431-9033-0790582F08D9}">
      <dgm:prSet/>
      <dgm:spPr/>
      <dgm:t>
        <a:bodyPr/>
        <a:lstStyle/>
        <a:p>
          <a:endParaRPr lang="en-US"/>
        </a:p>
      </dgm:t>
    </dgm:pt>
    <dgm:pt modelId="{766DB894-F8B9-4D85-AD64-E24F9D1D3718}" type="sibTrans" cxnId="{F88F7D4F-2C7C-49AA-AEB1-956A97FF9B36}">
      <dgm:prSet/>
      <dgm:spPr/>
      <dgm:t>
        <a:bodyPr/>
        <a:lstStyle/>
        <a:p>
          <a:endParaRPr lang="en-US"/>
        </a:p>
      </dgm:t>
    </dgm:pt>
    <dgm:pt modelId="{B2C18472-0F80-414F-AC2E-3FDA7D2497D0}" type="parTrans" cxnId="{F88F7D4F-2C7C-49AA-AEB1-956A97FF9B36}">
      <dgm:prSet/>
      <dgm:spPr/>
      <dgm:t>
        <a:bodyPr/>
        <a:lstStyle/>
        <a:p>
          <a:endParaRPr lang="en-US"/>
        </a:p>
      </dgm:t>
    </dgm:pt>
    <dgm:pt modelId="{3922EE16-F111-4319-9E47-4CB5356473D8}" type="sibTrans" cxnId="{7B1593C7-7EEF-4242-B784-FAEB8E9F973E}">
      <dgm:prSet/>
      <dgm:spPr/>
      <dgm:t>
        <a:bodyPr/>
        <a:lstStyle/>
        <a:p>
          <a:endParaRPr lang="en-US"/>
        </a:p>
      </dgm:t>
    </dgm:pt>
    <dgm:pt modelId="{760684AD-FBB5-4BBD-B380-544C869B7642}" type="parTrans" cxnId="{7B1593C7-7EEF-4242-B784-FAEB8E9F973E}">
      <dgm:prSet/>
      <dgm:spPr/>
      <dgm:t>
        <a:bodyPr/>
        <a:lstStyle/>
        <a:p>
          <a:endParaRPr lang="en-US"/>
        </a:p>
      </dgm:t>
    </dgm:pt>
    <dgm:pt modelId="{D261DF6E-D823-450A-9219-DEF1962C9E29}">
      <dgm:prSet custT="1"/>
      <dgm:spPr/>
      <dgm:t>
        <a:bodyPr/>
        <a:lstStyle/>
        <a:p>
          <a:r>
            <a:rPr lang="fa-IR" sz="1600" dirty="0" smtClean="0"/>
            <a:t>نیازی به بررسی لرزه ای بیشتری ندارد</a:t>
          </a:r>
          <a:endParaRPr lang="en-US" sz="1600" dirty="0"/>
        </a:p>
      </dgm:t>
    </dgm:pt>
    <dgm:pt modelId="{63FC84C4-7CB8-49A5-8584-0D0908DAC8F7}" type="parTrans" cxnId="{E56993D1-AB46-45FB-96E1-2A6CF4C43A51}">
      <dgm:prSet/>
      <dgm:spPr/>
      <dgm:t>
        <a:bodyPr/>
        <a:lstStyle/>
        <a:p>
          <a:endParaRPr lang="en-US"/>
        </a:p>
      </dgm:t>
    </dgm:pt>
    <dgm:pt modelId="{F63CEEA3-7B7F-4DB9-9423-A8AF6217D1AD}" type="sibTrans" cxnId="{E56993D1-AB46-45FB-96E1-2A6CF4C43A51}">
      <dgm:prSet/>
      <dgm:spPr/>
      <dgm:t>
        <a:bodyPr/>
        <a:lstStyle/>
        <a:p>
          <a:endParaRPr lang="en-US"/>
        </a:p>
      </dgm:t>
    </dgm:pt>
    <dgm:pt modelId="{20C88BF8-ABB8-480C-8738-AB6C540B5CA0}">
      <dgm:prSet custT="1"/>
      <dgm:spPr/>
      <dgm:t>
        <a:bodyPr/>
        <a:lstStyle/>
        <a:p>
          <a:pPr rtl="1"/>
          <a:r>
            <a:rPr lang="fa-IR" sz="1500" dirty="0" smtClean="0"/>
            <a:t>تهیه و گردآوری اطلاعات سازه ای،تعیین نوع نیمرخ خاک (</a:t>
          </a:r>
          <a:r>
            <a:rPr lang="en-US" sz="1500" dirty="0" smtClean="0"/>
            <a:t>S</a:t>
          </a:r>
          <a:r>
            <a:rPr lang="fa-IR" sz="1500" dirty="0" smtClean="0"/>
            <a:t>) و درجه ی آسیب پذیری سازه ای (</a:t>
          </a:r>
          <a:r>
            <a:rPr lang="en-US" sz="1500" dirty="0" smtClean="0"/>
            <a:t>V</a:t>
          </a:r>
          <a:r>
            <a:rPr lang="fa-IR" sz="1500" dirty="0" smtClean="0"/>
            <a:t>)</a:t>
          </a:r>
          <a:endParaRPr lang="en-US" sz="1500" dirty="0"/>
        </a:p>
      </dgm:t>
    </dgm:pt>
    <dgm:pt modelId="{95A0B052-A6CD-46CF-AAC0-0A8E13E53F68}" type="parTrans" cxnId="{591EC547-3C17-485B-8702-9377CAB6A58E}">
      <dgm:prSet/>
      <dgm:spPr/>
      <dgm:t>
        <a:bodyPr/>
        <a:lstStyle/>
        <a:p>
          <a:endParaRPr lang="en-US"/>
        </a:p>
      </dgm:t>
    </dgm:pt>
    <dgm:pt modelId="{273D4D21-16BC-451A-80CD-945D2DF3B9A9}" type="sibTrans" cxnId="{591EC547-3C17-485B-8702-9377CAB6A58E}">
      <dgm:prSet/>
      <dgm:spPr/>
      <dgm:t>
        <a:bodyPr/>
        <a:lstStyle/>
        <a:p>
          <a:endParaRPr lang="en-US"/>
        </a:p>
      </dgm:t>
    </dgm:pt>
    <dgm:pt modelId="{3683E07B-CCC4-4323-88A2-351C248F6ABB}">
      <dgm:prSet custT="1"/>
      <dgm:spPr/>
      <dgm:t>
        <a:bodyPr/>
        <a:lstStyle/>
        <a:p>
          <a:r>
            <a:rPr lang="fa-IR" sz="1500" dirty="0" smtClean="0"/>
            <a:t>محاسبه ی درجه ی خطر پذیری لرزه ای</a:t>
          </a:r>
        </a:p>
        <a:p>
          <a:r>
            <a:rPr lang="en-US" sz="1500" dirty="0" smtClean="0"/>
            <a:t>E=12.5AS</a:t>
          </a:r>
          <a:endParaRPr lang="en-US" sz="1500" dirty="0"/>
        </a:p>
      </dgm:t>
    </dgm:pt>
    <dgm:pt modelId="{9765EF0D-221A-4840-8436-9E2EA2CDC4E4}" type="parTrans" cxnId="{FE2119F3-8EF6-4155-8491-9BF1E9C002B1}">
      <dgm:prSet/>
      <dgm:spPr/>
      <dgm:t>
        <a:bodyPr/>
        <a:lstStyle/>
        <a:p>
          <a:endParaRPr lang="en-US"/>
        </a:p>
      </dgm:t>
    </dgm:pt>
    <dgm:pt modelId="{F98C18EF-D1C7-4A2F-AF6F-1524F378F6D2}" type="sibTrans" cxnId="{FE2119F3-8EF6-4155-8491-9BF1E9C002B1}">
      <dgm:prSet/>
      <dgm:spPr/>
      <dgm:t>
        <a:bodyPr/>
        <a:lstStyle/>
        <a:p>
          <a:endParaRPr lang="en-US"/>
        </a:p>
      </dgm:t>
    </dgm:pt>
    <dgm:pt modelId="{672B0BD8-9C40-4A1C-8DE4-E01075CA4863}">
      <dgm:prSet custT="1"/>
      <dgm:spPr/>
      <dgm:t>
        <a:bodyPr/>
        <a:lstStyle/>
        <a:p>
          <a:r>
            <a:rPr lang="fa-IR" sz="1500" dirty="0" smtClean="0"/>
            <a:t>محاسبه ی رتبه ی پل</a:t>
          </a:r>
        </a:p>
        <a:p>
          <a:pPr rtl="1"/>
          <a:r>
            <a:rPr lang="en-US" sz="1500" dirty="0" smtClean="0"/>
            <a:t>(0&lt;V,E&lt;10)  R=V.E</a:t>
          </a:r>
        </a:p>
        <a:p>
          <a:pPr rtl="0"/>
          <a:r>
            <a:rPr lang="en-US" sz="1500" dirty="0" smtClean="0"/>
            <a:t>(0&lt;R&lt;100)</a:t>
          </a:r>
          <a:endParaRPr lang="en-US" sz="1500" dirty="0"/>
        </a:p>
      </dgm:t>
    </dgm:pt>
    <dgm:pt modelId="{86773CB7-D227-4ADD-BE3A-DB4F4C25E09A}" type="parTrans" cxnId="{591C9019-95D8-4282-A7E1-4FDD0E93B917}">
      <dgm:prSet/>
      <dgm:spPr/>
      <dgm:t>
        <a:bodyPr/>
        <a:lstStyle/>
        <a:p>
          <a:endParaRPr lang="en-US"/>
        </a:p>
      </dgm:t>
    </dgm:pt>
    <dgm:pt modelId="{053EA348-7A00-4141-8C0F-F2AA91905246}" type="sibTrans" cxnId="{591C9019-95D8-4282-A7E1-4FDD0E93B917}">
      <dgm:prSet/>
      <dgm:spPr/>
      <dgm:t>
        <a:bodyPr/>
        <a:lstStyle/>
        <a:p>
          <a:endParaRPr lang="en-US"/>
        </a:p>
      </dgm:t>
    </dgm:pt>
    <dgm:pt modelId="{5AB564C6-9BB6-4651-9473-5175D79EC773}">
      <dgm:prSet custT="1"/>
      <dgm:spPr/>
      <dgm:t>
        <a:bodyPr/>
        <a:lstStyle/>
        <a:p>
          <a:r>
            <a:rPr lang="fa-IR" sz="1200" dirty="0" smtClean="0"/>
            <a:t>محاسبه ی شاخص اولویت</a:t>
          </a:r>
        </a:p>
        <a:p>
          <a:r>
            <a:rPr lang="en-US" sz="1200" dirty="0" smtClean="0"/>
            <a:t>P=f(R,O)</a:t>
          </a:r>
          <a:endParaRPr lang="en-US" sz="1200" dirty="0"/>
        </a:p>
      </dgm:t>
    </dgm:pt>
    <dgm:pt modelId="{D829FE70-56FF-4BF6-8294-646FC5CF844A}" type="parTrans" cxnId="{B80D6338-D26A-4F73-8EEC-546A2987B230}">
      <dgm:prSet/>
      <dgm:spPr/>
      <dgm:t>
        <a:bodyPr/>
        <a:lstStyle/>
        <a:p>
          <a:endParaRPr lang="en-US"/>
        </a:p>
      </dgm:t>
    </dgm:pt>
    <dgm:pt modelId="{E0C28C08-8614-4E25-BD5F-810DEE5CBC2D}" type="sibTrans" cxnId="{B80D6338-D26A-4F73-8EEC-546A2987B230}">
      <dgm:prSet/>
      <dgm:spPr/>
      <dgm:t>
        <a:bodyPr/>
        <a:lstStyle/>
        <a:p>
          <a:endParaRPr lang="en-US"/>
        </a:p>
      </dgm:t>
    </dgm:pt>
    <dgm:pt modelId="{4DC3E144-4E73-4F79-B9D7-521E080678EE}" type="asst">
      <dgm:prSet custT="1"/>
      <dgm:spPr/>
      <dgm:t>
        <a:bodyPr/>
        <a:lstStyle/>
        <a:p>
          <a:pPr rtl="1"/>
          <a:r>
            <a:rPr lang="fa-IR" sz="1200" smtClean="0"/>
            <a:t>مسائل </a:t>
          </a:r>
          <a:r>
            <a:rPr lang="fa-IR" sz="1200" dirty="0" smtClean="0"/>
            <a:t>دیگر (</a:t>
          </a:r>
          <a:r>
            <a:rPr lang="en-US" sz="1200" dirty="0" smtClean="0"/>
            <a:t>O</a:t>
          </a:r>
          <a:r>
            <a:rPr lang="fa-IR" sz="1200" dirty="0" smtClean="0"/>
            <a:t>)</a:t>
          </a:r>
        </a:p>
        <a:p>
          <a:pPr rtl="1"/>
          <a:r>
            <a:rPr lang="fa-IR" sz="1200" dirty="0" smtClean="0"/>
            <a:t>مانند اهمیت،مقاومت و عوامل اجتماعی - اقتصادی</a:t>
          </a:r>
          <a:endParaRPr lang="en-US" sz="1200" dirty="0"/>
        </a:p>
      </dgm:t>
    </dgm:pt>
    <dgm:pt modelId="{CAAF1734-33F9-4A85-AC39-32EB82F6C523}" type="parTrans" cxnId="{618BCEFB-11B2-4E82-909F-A4FCD9614BF5}">
      <dgm:prSet/>
      <dgm:spPr/>
      <dgm:t>
        <a:bodyPr/>
        <a:lstStyle/>
        <a:p>
          <a:endParaRPr lang="en-US"/>
        </a:p>
      </dgm:t>
    </dgm:pt>
    <dgm:pt modelId="{BE19A5D2-BFB6-41D9-B689-CB2F5112193B}" type="sibTrans" cxnId="{618BCEFB-11B2-4E82-909F-A4FCD9614BF5}">
      <dgm:prSet/>
      <dgm:spPr/>
      <dgm:t>
        <a:bodyPr/>
        <a:lstStyle/>
        <a:p>
          <a:endParaRPr lang="en-US"/>
        </a:p>
      </dgm:t>
    </dgm:pt>
    <dgm:pt modelId="{7300D0E5-9219-4132-8F85-3A236F6C4497}" type="pres">
      <dgm:prSet presAssocID="{7B1F6C67-2892-4902-8250-F18773C48085}" presName="hierChild1" presStyleCnt="0">
        <dgm:presLayoutVars>
          <dgm:orgChart val="1"/>
          <dgm:chPref val="1"/>
          <dgm:dir/>
          <dgm:animOne val="branch"/>
          <dgm:animLvl val="lvl"/>
          <dgm:resizeHandles/>
        </dgm:presLayoutVars>
      </dgm:prSet>
      <dgm:spPr/>
      <dgm:t>
        <a:bodyPr/>
        <a:lstStyle/>
        <a:p>
          <a:endParaRPr lang="en-US"/>
        </a:p>
      </dgm:t>
    </dgm:pt>
    <dgm:pt modelId="{1573FDC3-EE24-4209-A350-0C8D28627ACE}" type="pres">
      <dgm:prSet presAssocID="{FF37282E-DE6C-4A59-AF69-7797C4409084}" presName="hierRoot1" presStyleCnt="0">
        <dgm:presLayoutVars>
          <dgm:hierBranch/>
        </dgm:presLayoutVars>
      </dgm:prSet>
      <dgm:spPr/>
    </dgm:pt>
    <dgm:pt modelId="{B959FF5A-9F7B-46B5-9101-2EC0FB7840FE}" type="pres">
      <dgm:prSet presAssocID="{FF37282E-DE6C-4A59-AF69-7797C4409084}" presName="rootComposite1" presStyleCnt="0"/>
      <dgm:spPr/>
    </dgm:pt>
    <dgm:pt modelId="{F3312865-F219-4ABA-87F3-919B1769DFF3}" type="pres">
      <dgm:prSet presAssocID="{FF37282E-DE6C-4A59-AF69-7797C4409084}" presName="rootText1" presStyleLbl="node0" presStyleIdx="0" presStyleCnt="1" custScaleX="483333" custScaleY="104799" custLinFactNeighborX="-34929" custLinFactNeighborY="-37175">
        <dgm:presLayoutVars>
          <dgm:chPref val="3"/>
        </dgm:presLayoutVars>
      </dgm:prSet>
      <dgm:spPr/>
      <dgm:t>
        <a:bodyPr/>
        <a:lstStyle/>
        <a:p>
          <a:endParaRPr lang="en-US"/>
        </a:p>
      </dgm:t>
    </dgm:pt>
    <dgm:pt modelId="{F66577B0-48CF-4694-A46A-046337DFFCE7}" type="pres">
      <dgm:prSet presAssocID="{FF37282E-DE6C-4A59-AF69-7797C4409084}" presName="rootConnector1" presStyleLbl="asst0" presStyleIdx="0" presStyleCnt="0"/>
      <dgm:spPr/>
      <dgm:t>
        <a:bodyPr/>
        <a:lstStyle/>
        <a:p>
          <a:endParaRPr lang="en-US"/>
        </a:p>
      </dgm:t>
    </dgm:pt>
    <dgm:pt modelId="{F6312CA4-913B-42A8-94F2-FBA55D576CFB}" type="pres">
      <dgm:prSet presAssocID="{FF37282E-DE6C-4A59-AF69-7797C4409084}" presName="hierChild2" presStyleCnt="0"/>
      <dgm:spPr/>
    </dgm:pt>
    <dgm:pt modelId="{C8188868-B851-4697-AE8E-EEB399A8A5ED}" type="pres">
      <dgm:prSet presAssocID="{B2C18472-0F80-414F-AC2E-3FDA7D2497D0}" presName="Name35" presStyleLbl="parChTrans1D2" presStyleIdx="0" presStyleCnt="3"/>
      <dgm:spPr/>
      <dgm:t>
        <a:bodyPr/>
        <a:lstStyle/>
        <a:p>
          <a:endParaRPr lang="en-US"/>
        </a:p>
      </dgm:t>
    </dgm:pt>
    <dgm:pt modelId="{5C95984E-A7C0-4D32-904A-BB37BB5EA0CB}" type="pres">
      <dgm:prSet presAssocID="{CD6BEB33-F988-4F3E-B7B8-F7E7AAB50B13}" presName="hierRoot2" presStyleCnt="0">
        <dgm:presLayoutVars>
          <dgm:hierBranch val="init"/>
        </dgm:presLayoutVars>
      </dgm:prSet>
      <dgm:spPr/>
    </dgm:pt>
    <dgm:pt modelId="{1DCE2AD2-E88E-4AFF-8112-2E73D8CB18B9}" type="pres">
      <dgm:prSet presAssocID="{CD6BEB33-F988-4F3E-B7B8-F7E7AAB50B13}" presName="rootComposite" presStyleCnt="0"/>
      <dgm:spPr/>
    </dgm:pt>
    <dgm:pt modelId="{8E7446BE-5CC4-43CC-B2FE-C049173750E4}" type="pres">
      <dgm:prSet presAssocID="{CD6BEB33-F988-4F3E-B7B8-F7E7AAB50B13}" presName="rootText" presStyleLbl="node2" presStyleIdx="0" presStyleCnt="3" custScaleX="291005" custScaleY="107541" custLinFactX="100000" custLinFactNeighborX="108547" custLinFactNeighborY="16077">
        <dgm:presLayoutVars>
          <dgm:chPref val="3"/>
        </dgm:presLayoutVars>
      </dgm:prSet>
      <dgm:spPr/>
      <dgm:t>
        <a:bodyPr/>
        <a:lstStyle/>
        <a:p>
          <a:endParaRPr lang="en-US"/>
        </a:p>
      </dgm:t>
    </dgm:pt>
    <dgm:pt modelId="{BF6B3431-1B5B-484F-9859-463E16CECD11}" type="pres">
      <dgm:prSet presAssocID="{CD6BEB33-F988-4F3E-B7B8-F7E7AAB50B13}" presName="rootConnector" presStyleLbl="node2" presStyleIdx="0" presStyleCnt="3"/>
      <dgm:spPr/>
      <dgm:t>
        <a:bodyPr/>
        <a:lstStyle/>
        <a:p>
          <a:endParaRPr lang="en-US"/>
        </a:p>
      </dgm:t>
    </dgm:pt>
    <dgm:pt modelId="{503650A8-BF1D-4993-9816-0B487F0F89A1}" type="pres">
      <dgm:prSet presAssocID="{CD6BEB33-F988-4F3E-B7B8-F7E7AAB50B13}" presName="hierChild4" presStyleCnt="0"/>
      <dgm:spPr/>
    </dgm:pt>
    <dgm:pt modelId="{2662C209-388B-4392-8E4A-17DF8F0BA603}" type="pres">
      <dgm:prSet presAssocID="{CD6BEB33-F988-4F3E-B7B8-F7E7AAB50B13}" presName="hierChild5" presStyleCnt="0"/>
      <dgm:spPr/>
    </dgm:pt>
    <dgm:pt modelId="{F107289D-228A-4747-8DED-40F76C28486B}" type="pres">
      <dgm:prSet presAssocID="{2AFB7EE1-46D6-46EC-AEFB-E6F7E3C3648F}" presName="Name35" presStyleLbl="parChTrans1D2" presStyleIdx="1" presStyleCnt="3"/>
      <dgm:spPr/>
      <dgm:t>
        <a:bodyPr/>
        <a:lstStyle/>
        <a:p>
          <a:endParaRPr lang="en-US"/>
        </a:p>
      </dgm:t>
    </dgm:pt>
    <dgm:pt modelId="{A9017767-8F32-4CA7-BF01-F5FD59BD6777}" type="pres">
      <dgm:prSet presAssocID="{FC123ED8-4A44-45C6-97BA-5CF5A5977808}" presName="hierRoot2" presStyleCnt="0">
        <dgm:presLayoutVars>
          <dgm:hierBranch/>
        </dgm:presLayoutVars>
      </dgm:prSet>
      <dgm:spPr/>
    </dgm:pt>
    <dgm:pt modelId="{6799F91D-C5D8-4FAE-B64A-163B8373864E}" type="pres">
      <dgm:prSet presAssocID="{FC123ED8-4A44-45C6-97BA-5CF5A5977808}" presName="rootComposite" presStyleCnt="0"/>
      <dgm:spPr/>
    </dgm:pt>
    <dgm:pt modelId="{60A4A422-904B-4C18-A422-1DC866DACD99}" type="pres">
      <dgm:prSet presAssocID="{FC123ED8-4A44-45C6-97BA-5CF5A5977808}" presName="rootText" presStyleLbl="node2" presStyleIdx="1" presStyleCnt="3" custScaleX="142788" custScaleY="139223" custLinFactX="-80487" custLinFactY="72946" custLinFactNeighborX="-100000" custLinFactNeighborY="100000">
        <dgm:presLayoutVars>
          <dgm:chPref val="3"/>
        </dgm:presLayoutVars>
      </dgm:prSet>
      <dgm:spPr/>
      <dgm:t>
        <a:bodyPr/>
        <a:lstStyle/>
        <a:p>
          <a:endParaRPr lang="en-US"/>
        </a:p>
      </dgm:t>
    </dgm:pt>
    <dgm:pt modelId="{15DF76FB-6A69-403D-A597-84F1E831F467}" type="pres">
      <dgm:prSet presAssocID="{FC123ED8-4A44-45C6-97BA-5CF5A5977808}" presName="rootConnector" presStyleLbl="node2" presStyleIdx="1" presStyleCnt="3"/>
      <dgm:spPr/>
      <dgm:t>
        <a:bodyPr/>
        <a:lstStyle/>
        <a:p>
          <a:endParaRPr lang="en-US"/>
        </a:p>
      </dgm:t>
    </dgm:pt>
    <dgm:pt modelId="{B6168A49-0FB9-482F-8B3E-5AB596605740}" type="pres">
      <dgm:prSet presAssocID="{FC123ED8-4A44-45C6-97BA-5CF5A5977808}" presName="hierChild4" presStyleCnt="0"/>
      <dgm:spPr/>
    </dgm:pt>
    <dgm:pt modelId="{9280EEDF-E178-401C-AAAC-DA6D3612848F}" type="pres">
      <dgm:prSet presAssocID="{63FC84C4-7CB8-49A5-8584-0D0908DAC8F7}" presName="Name35" presStyleLbl="parChTrans1D3" presStyleIdx="0" presStyleCnt="2"/>
      <dgm:spPr/>
      <dgm:t>
        <a:bodyPr/>
        <a:lstStyle/>
        <a:p>
          <a:endParaRPr lang="en-US"/>
        </a:p>
      </dgm:t>
    </dgm:pt>
    <dgm:pt modelId="{2B115BB6-8581-4DCE-A1EE-9E7A2FDCBFE9}" type="pres">
      <dgm:prSet presAssocID="{D261DF6E-D823-450A-9219-DEF1962C9E29}" presName="hierRoot2" presStyleCnt="0">
        <dgm:presLayoutVars>
          <dgm:hierBranch val="init"/>
        </dgm:presLayoutVars>
      </dgm:prSet>
      <dgm:spPr/>
    </dgm:pt>
    <dgm:pt modelId="{9393EF93-DECE-4978-8EA2-4F21D9AB4FCF}" type="pres">
      <dgm:prSet presAssocID="{D261DF6E-D823-450A-9219-DEF1962C9E29}" presName="rootComposite" presStyleCnt="0"/>
      <dgm:spPr/>
    </dgm:pt>
    <dgm:pt modelId="{B8791AC0-BEDD-4998-BE7C-98D729C3BF74}" type="pres">
      <dgm:prSet presAssocID="{D261DF6E-D823-450A-9219-DEF1962C9E29}" presName="rootText" presStyleLbl="node3" presStyleIdx="0" presStyleCnt="2" custScaleX="171620" custScaleY="151130" custLinFactX="-81318" custLinFactY="276844" custLinFactNeighborX="-100000" custLinFactNeighborY="300000">
        <dgm:presLayoutVars>
          <dgm:chPref val="3"/>
        </dgm:presLayoutVars>
      </dgm:prSet>
      <dgm:spPr/>
      <dgm:t>
        <a:bodyPr/>
        <a:lstStyle/>
        <a:p>
          <a:endParaRPr lang="en-US"/>
        </a:p>
      </dgm:t>
    </dgm:pt>
    <dgm:pt modelId="{9DF55A0B-34A7-44AE-83FA-C8C54BFCF1B6}" type="pres">
      <dgm:prSet presAssocID="{D261DF6E-D823-450A-9219-DEF1962C9E29}" presName="rootConnector" presStyleLbl="node3" presStyleIdx="0" presStyleCnt="2"/>
      <dgm:spPr/>
      <dgm:t>
        <a:bodyPr/>
        <a:lstStyle/>
        <a:p>
          <a:endParaRPr lang="en-US"/>
        </a:p>
      </dgm:t>
    </dgm:pt>
    <dgm:pt modelId="{7A106CA4-A976-4149-9A3C-BFB8CFD7609C}" type="pres">
      <dgm:prSet presAssocID="{D261DF6E-D823-450A-9219-DEF1962C9E29}" presName="hierChild4" presStyleCnt="0"/>
      <dgm:spPr/>
    </dgm:pt>
    <dgm:pt modelId="{1F96610D-3BFA-4F3F-9EBF-BD6E8327797C}" type="pres">
      <dgm:prSet presAssocID="{D261DF6E-D823-450A-9219-DEF1962C9E29}" presName="hierChild5" presStyleCnt="0"/>
      <dgm:spPr/>
    </dgm:pt>
    <dgm:pt modelId="{3A6F50DB-B9E3-4175-94A6-8BE841D7E1F5}" type="pres">
      <dgm:prSet presAssocID="{FC123ED8-4A44-45C6-97BA-5CF5A5977808}" presName="hierChild5" presStyleCnt="0"/>
      <dgm:spPr/>
    </dgm:pt>
    <dgm:pt modelId="{EAE53CE2-DB06-4279-893E-4933F9C0FF21}" type="pres">
      <dgm:prSet presAssocID="{5E8DBA20-CEAA-4DDB-B6A6-DE17BC21039E}" presName="Name35" presStyleLbl="parChTrans1D2" presStyleIdx="2" presStyleCnt="3"/>
      <dgm:spPr/>
      <dgm:t>
        <a:bodyPr/>
        <a:lstStyle/>
        <a:p>
          <a:endParaRPr lang="en-US"/>
        </a:p>
      </dgm:t>
    </dgm:pt>
    <dgm:pt modelId="{5DF25A6A-7264-4BA1-9F5B-DD8D788E0485}" type="pres">
      <dgm:prSet presAssocID="{519E8AB6-14B8-43B8-8584-21E494AEA742}" presName="hierRoot2" presStyleCnt="0">
        <dgm:presLayoutVars>
          <dgm:hierBranch val="init"/>
        </dgm:presLayoutVars>
      </dgm:prSet>
      <dgm:spPr/>
    </dgm:pt>
    <dgm:pt modelId="{36166614-1C3F-43A0-857C-EB409DCF75A1}" type="pres">
      <dgm:prSet presAssocID="{519E8AB6-14B8-43B8-8584-21E494AEA742}" presName="rootComposite" presStyleCnt="0"/>
      <dgm:spPr/>
    </dgm:pt>
    <dgm:pt modelId="{0A52B057-68AA-4E24-AF29-0972E7195891}" type="pres">
      <dgm:prSet presAssocID="{519E8AB6-14B8-43B8-8584-21E494AEA742}" presName="rootText" presStyleLbl="node2" presStyleIdx="2" presStyleCnt="3" custScaleX="208139" custScaleY="164863" custLinFactX="-35784" custLinFactY="72946" custLinFactNeighborX="-100000" custLinFactNeighborY="100000">
        <dgm:presLayoutVars>
          <dgm:chPref val="3"/>
        </dgm:presLayoutVars>
      </dgm:prSet>
      <dgm:spPr/>
      <dgm:t>
        <a:bodyPr/>
        <a:lstStyle/>
        <a:p>
          <a:endParaRPr lang="en-US"/>
        </a:p>
      </dgm:t>
    </dgm:pt>
    <dgm:pt modelId="{070E545E-4B03-4B13-99FC-F880394A9696}" type="pres">
      <dgm:prSet presAssocID="{519E8AB6-14B8-43B8-8584-21E494AEA742}" presName="rootConnector" presStyleLbl="node2" presStyleIdx="2" presStyleCnt="3"/>
      <dgm:spPr/>
      <dgm:t>
        <a:bodyPr/>
        <a:lstStyle/>
        <a:p>
          <a:endParaRPr lang="en-US"/>
        </a:p>
      </dgm:t>
    </dgm:pt>
    <dgm:pt modelId="{09C7E7D1-1239-4515-BFA0-01B989F0A892}" type="pres">
      <dgm:prSet presAssocID="{519E8AB6-14B8-43B8-8584-21E494AEA742}" presName="hierChild4" presStyleCnt="0"/>
      <dgm:spPr/>
    </dgm:pt>
    <dgm:pt modelId="{ECDE14F0-459C-410D-B2A6-8D1A21BA0D5F}" type="pres">
      <dgm:prSet presAssocID="{95A0B052-A6CD-46CF-AAC0-0A8E13E53F68}" presName="Name37" presStyleLbl="parChTrans1D3" presStyleIdx="1" presStyleCnt="2"/>
      <dgm:spPr/>
      <dgm:t>
        <a:bodyPr/>
        <a:lstStyle/>
        <a:p>
          <a:endParaRPr lang="en-US"/>
        </a:p>
      </dgm:t>
    </dgm:pt>
    <dgm:pt modelId="{D2834224-976C-4E8E-9F2E-282FD1CE8BD9}" type="pres">
      <dgm:prSet presAssocID="{20C88BF8-ABB8-480C-8738-AB6C540B5CA0}" presName="hierRoot2" presStyleCnt="0">
        <dgm:presLayoutVars>
          <dgm:hierBranch val="init"/>
        </dgm:presLayoutVars>
      </dgm:prSet>
      <dgm:spPr/>
    </dgm:pt>
    <dgm:pt modelId="{04AE1BA7-00E3-4EB6-A38A-888A8C6CD739}" type="pres">
      <dgm:prSet presAssocID="{20C88BF8-ABB8-480C-8738-AB6C540B5CA0}" presName="rootComposite" presStyleCnt="0"/>
      <dgm:spPr/>
    </dgm:pt>
    <dgm:pt modelId="{469891E9-8190-46DA-AF66-92E92EDEA0BF}" type="pres">
      <dgm:prSet presAssocID="{20C88BF8-ABB8-480C-8738-AB6C540B5CA0}" presName="rootText" presStyleLbl="node3" presStyleIdx="1" presStyleCnt="2" custScaleX="375654" custScaleY="142985" custLinFactX="-38872" custLinFactY="62789" custLinFactNeighborX="-100000" custLinFactNeighborY="100000">
        <dgm:presLayoutVars>
          <dgm:chPref val="3"/>
        </dgm:presLayoutVars>
      </dgm:prSet>
      <dgm:spPr/>
      <dgm:t>
        <a:bodyPr/>
        <a:lstStyle/>
        <a:p>
          <a:endParaRPr lang="en-US"/>
        </a:p>
      </dgm:t>
    </dgm:pt>
    <dgm:pt modelId="{1B9ED047-D54F-4AC8-9783-A72E837EC3B5}" type="pres">
      <dgm:prSet presAssocID="{20C88BF8-ABB8-480C-8738-AB6C540B5CA0}" presName="rootConnector" presStyleLbl="node3" presStyleIdx="1" presStyleCnt="2"/>
      <dgm:spPr/>
      <dgm:t>
        <a:bodyPr/>
        <a:lstStyle/>
        <a:p>
          <a:endParaRPr lang="en-US"/>
        </a:p>
      </dgm:t>
    </dgm:pt>
    <dgm:pt modelId="{C0E52ACA-F85A-49A0-B2D6-410D5B86A6DD}" type="pres">
      <dgm:prSet presAssocID="{20C88BF8-ABB8-480C-8738-AB6C540B5CA0}" presName="hierChild4" presStyleCnt="0"/>
      <dgm:spPr/>
    </dgm:pt>
    <dgm:pt modelId="{D480146F-DFC3-4ACB-A0FC-5542717665B7}" type="pres">
      <dgm:prSet presAssocID="{9765EF0D-221A-4840-8436-9E2EA2CDC4E4}" presName="Name37" presStyleLbl="parChTrans1D4" presStyleIdx="0" presStyleCnt="4"/>
      <dgm:spPr/>
      <dgm:t>
        <a:bodyPr/>
        <a:lstStyle/>
        <a:p>
          <a:endParaRPr lang="en-US"/>
        </a:p>
      </dgm:t>
    </dgm:pt>
    <dgm:pt modelId="{AC0EF851-70E5-4976-9186-E753102B3CF4}" type="pres">
      <dgm:prSet presAssocID="{3683E07B-CCC4-4323-88A2-351C248F6ABB}" presName="hierRoot2" presStyleCnt="0">
        <dgm:presLayoutVars>
          <dgm:hierBranch val="init"/>
        </dgm:presLayoutVars>
      </dgm:prSet>
      <dgm:spPr/>
    </dgm:pt>
    <dgm:pt modelId="{52A0CD78-2655-4A8A-B21C-5B2BEEA9EC4B}" type="pres">
      <dgm:prSet presAssocID="{3683E07B-CCC4-4323-88A2-351C248F6ABB}" presName="rootComposite" presStyleCnt="0"/>
      <dgm:spPr/>
    </dgm:pt>
    <dgm:pt modelId="{3FCBDA6B-66DF-4786-AE73-2526D6A4D97C}" type="pres">
      <dgm:prSet presAssocID="{3683E07B-CCC4-4323-88A2-351C248F6ABB}" presName="rootText" presStyleLbl="node4" presStyleIdx="0" presStyleCnt="3" custScaleX="344290" custScaleY="119423" custLinFactX="-40955" custLinFactY="95389" custLinFactNeighborX="-100000" custLinFactNeighborY="100000">
        <dgm:presLayoutVars>
          <dgm:chPref val="3"/>
        </dgm:presLayoutVars>
      </dgm:prSet>
      <dgm:spPr/>
      <dgm:t>
        <a:bodyPr/>
        <a:lstStyle/>
        <a:p>
          <a:endParaRPr lang="en-US"/>
        </a:p>
      </dgm:t>
    </dgm:pt>
    <dgm:pt modelId="{15BFBAF2-ECF1-4A55-98F3-19C6049FB165}" type="pres">
      <dgm:prSet presAssocID="{3683E07B-CCC4-4323-88A2-351C248F6ABB}" presName="rootConnector" presStyleLbl="node4" presStyleIdx="0" presStyleCnt="3"/>
      <dgm:spPr/>
      <dgm:t>
        <a:bodyPr/>
        <a:lstStyle/>
        <a:p>
          <a:endParaRPr lang="en-US"/>
        </a:p>
      </dgm:t>
    </dgm:pt>
    <dgm:pt modelId="{AC24A8FA-FB65-433A-9B8E-BFCB907280EA}" type="pres">
      <dgm:prSet presAssocID="{3683E07B-CCC4-4323-88A2-351C248F6ABB}" presName="hierChild4" presStyleCnt="0"/>
      <dgm:spPr/>
    </dgm:pt>
    <dgm:pt modelId="{6294B53B-3487-4319-B180-B5BB8264C418}" type="pres">
      <dgm:prSet presAssocID="{86773CB7-D227-4ADD-BE3A-DB4F4C25E09A}" presName="Name37" presStyleLbl="parChTrans1D4" presStyleIdx="1" presStyleCnt="4"/>
      <dgm:spPr/>
      <dgm:t>
        <a:bodyPr/>
        <a:lstStyle/>
        <a:p>
          <a:endParaRPr lang="en-US"/>
        </a:p>
      </dgm:t>
    </dgm:pt>
    <dgm:pt modelId="{2C522024-FEDB-4A97-AC17-ACEDB8479E85}" type="pres">
      <dgm:prSet presAssocID="{672B0BD8-9C40-4A1C-8DE4-E01075CA4863}" presName="hierRoot2" presStyleCnt="0">
        <dgm:presLayoutVars>
          <dgm:hierBranch val="init"/>
        </dgm:presLayoutVars>
      </dgm:prSet>
      <dgm:spPr/>
    </dgm:pt>
    <dgm:pt modelId="{B3AEF751-A3AD-4266-ABC6-D6060DAE21C1}" type="pres">
      <dgm:prSet presAssocID="{672B0BD8-9C40-4A1C-8DE4-E01075CA4863}" presName="rootComposite" presStyleCnt="0"/>
      <dgm:spPr/>
    </dgm:pt>
    <dgm:pt modelId="{5DB25AA9-8CAE-4323-829B-DB20C9637C20}" type="pres">
      <dgm:prSet presAssocID="{672B0BD8-9C40-4A1C-8DE4-E01075CA4863}" presName="rootText" presStyleLbl="node4" presStyleIdx="1" presStyleCnt="3" custScaleX="181257" custScaleY="163225" custLinFactY="100000" custLinFactNeighborX="22312" custLinFactNeighborY="137951">
        <dgm:presLayoutVars>
          <dgm:chPref val="3"/>
        </dgm:presLayoutVars>
      </dgm:prSet>
      <dgm:spPr/>
      <dgm:t>
        <a:bodyPr/>
        <a:lstStyle/>
        <a:p>
          <a:endParaRPr lang="en-US"/>
        </a:p>
      </dgm:t>
    </dgm:pt>
    <dgm:pt modelId="{191107DE-1BE9-4457-80E6-513355497D07}" type="pres">
      <dgm:prSet presAssocID="{672B0BD8-9C40-4A1C-8DE4-E01075CA4863}" presName="rootConnector" presStyleLbl="node4" presStyleIdx="1" presStyleCnt="3"/>
      <dgm:spPr/>
      <dgm:t>
        <a:bodyPr/>
        <a:lstStyle/>
        <a:p>
          <a:endParaRPr lang="en-US"/>
        </a:p>
      </dgm:t>
    </dgm:pt>
    <dgm:pt modelId="{D2E47766-6DA8-477D-B59F-F5FA005F1B95}" type="pres">
      <dgm:prSet presAssocID="{672B0BD8-9C40-4A1C-8DE4-E01075CA4863}" presName="hierChild4" presStyleCnt="0"/>
      <dgm:spPr/>
    </dgm:pt>
    <dgm:pt modelId="{F50260D1-8BBF-4573-AB14-9FAECBCDC628}" type="pres">
      <dgm:prSet presAssocID="{D829FE70-56FF-4BF6-8294-646FC5CF844A}" presName="Name37" presStyleLbl="parChTrans1D4" presStyleIdx="2" presStyleCnt="4"/>
      <dgm:spPr/>
      <dgm:t>
        <a:bodyPr/>
        <a:lstStyle/>
        <a:p>
          <a:endParaRPr lang="en-US"/>
        </a:p>
      </dgm:t>
    </dgm:pt>
    <dgm:pt modelId="{B64539C4-F8E9-4B97-8BE0-A2743DFD80F4}" type="pres">
      <dgm:prSet presAssocID="{5AB564C6-9BB6-4651-9473-5175D79EC773}" presName="hierRoot2" presStyleCnt="0">
        <dgm:presLayoutVars>
          <dgm:hierBranch val="init"/>
        </dgm:presLayoutVars>
      </dgm:prSet>
      <dgm:spPr/>
    </dgm:pt>
    <dgm:pt modelId="{20352F8A-7198-4A30-B931-E66AE72BED1E}" type="pres">
      <dgm:prSet presAssocID="{5AB564C6-9BB6-4651-9473-5175D79EC773}" presName="rootComposite" presStyleCnt="0"/>
      <dgm:spPr/>
    </dgm:pt>
    <dgm:pt modelId="{E00B9727-5450-4768-A34F-298109E9CE7F}" type="pres">
      <dgm:prSet presAssocID="{5AB564C6-9BB6-4651-9473-5175D79EC773}" presName="rootText" presStyleLbl="node4" presStyleIdx="2" presStyleCnt="3" custScaleX="208827" custScaleY="165015" custLinFactY="160059" custLinFactNeighborX="-48584" custLinFactNeighborY="200000">
        <dgm:presLayoutVars>
          <dgm:chPref val="3"/>
        </dgm:presLayoutVars>
      </dgm:prSet>
      <dgm:spPr/>
      <dgm:t>
        <a:bodyPr/>
        <a:lstStyle/>
        <a:p>
          <a:endParaRPr lang="en-US"/>
        </a:p>
      </dgm:t>
    </dgm:pt>
    <dgm:pt modelId="{6E0A7D60-7E4D-4B18-B85C-D1EFD735432A}" type="pres">
      <dgm:prSet presAssocID="{5AB564C6-9BB6-4651-9473-5175D79EC773}" presName="rootConnector" presStyleLbl="node4" presStyleIdx="2" presStyleCnt="3"/>
      <dgm:spPr/>
      <dgm:t>
        <a:bodyPr/>
        <a:lstStyle/>
        <a:p>
          <a:endParaRPr lang="en-US"/>
        </a:p>
      </dgm:t>
    </dgm:pt>
    <dgm:pt modelId="{26047423-0874-4CA7-825B-AB5AAE9EA92E}" type="pres">
      <dgm:prSet presAssocID="{5AB564C6-9BB6-4651-9473-5175D79EC773}" presName="hierChild4" presStyleCnt="0"/>
      <dgm:spPr/>
    </dgm:pt>
    <dgm:pt modelId="{4E1A2117-3664-45FC-940A-0DE1F8412B02}" type="pres">
      <dgm:prSet presAssocID="{5AB564C6-9BB6-4651-9473-5175D79EC773}" presName="hierChild5" presStyleCnt="0"/>
      <dgm:spPr/>
    </dgm:pt>
    <dgm:pt modelId="{6D16DAE9-D815-4892-8869-B049753A58A2}" type="pres">
      <dgm:prSet presAssocID="{CAAF1734-33F9-4A85-AC39-32EB82F6C523}" presName="Name111" presStyleLbl="parChTrans1D4" presStyleIdx="3" presStyleCnt="4"/>
      <dgm:spPr/>
      <dgm:t>
        <a:bodyPr/>
        <a:lstStyle/>
        <a:p>
          <a:endParaRPr lang="en-US"/>
        </a:p>
      </dgm:t>
    </dgm:pt>
    <dgm:pt modelId="{CFF13AFB-5AED-47F2-BE74-621E3CB58CD8}" type="pres">
      <dgm:prSet presAssocID="{4DC3E144-4E73-4F79-B9D7-521E080678EE}" presName="hierRoot3" presStyleCnt="0">
        <dgm:presLayoutVars>
          <dgm:hierBranch val="init"/>
        </dgm:presLayoutVars>
      </dgm:prSet>
      <dgm:spPr/>
    </dgm:pt>
    <dgm:pt modelId="{508AF3C8-1DD0-4D10-B664-0EBE724E3898}" type="pres">
      <dgm:prSet presAssocID="{4DC3E144-4E73-4F79-B9D7-521E080678EE}" presName="rootComposite3" presStyleCnt="0"/>
      <dgm:spPr/>
    </dgm:pt>
    <dgm:pt modelId="{EA32B861-821F-4632-8861-95BE94414C22}" type="pres">
      <dgm:prSet presAssocID="{4DC3E144-4E73-4F79-B9D7-521E080678EE}" presName="rootText3" presStyleLbl="asst4" presStyleIdx="0" presStyleCnt="1" custScaleX="202477" custScaleY="192573" custLinFactX="-47260" custLinFactY="-46531" custLinFactNeighborX="-100000" custLinFactNeighborY="-100000">
        <dgm:presLayoutVars>
          <dgm:chPref val="3"/>
        </dgm:presLayoutVars>
      </dgm:prSet>
      <dgm:spPr/>
      <dgm:t>
        <a:bodyPr/>
        <a:lstStyle/>
        <a:p>
          <a:endParaRPr lang="en-US"/>
        </a:p>
      </dgm:t>
    </dgm:pt>
    <dgm:pt modelId="{8B87C86C-0396-4270-A7C8-A608221EAD9C}" type="pres">
      <dgm:prSet presAssocID="{4DC3E144-4E73-4F79-B9D7-521E080678EE}" presName="rootConnector3" presStyleLbl="asst4" presStyleIdx="0" presStyleCnt="1"/>
      <dgm:spPr/>
      <dgm:t>
        <a:bodyPr/>
        <a:lstStyle/>
        <a:p>
          <a:endParaRPr lang="en-US"/>
        </a:p>
      </dgm:t>
    </dgm:pt>
    <dgm:pt modelId="{E8FDC1CF-9C57-4ABE-8715-30A4A64E4052}" type="pres">
      <dgm:prSet presAssocID="{4DC3E144-4E73-4F79-B9D7-521E080678EE}" presName="hierChild6" presStyleCnt="0"/>
      <dgm:spPr/>
    </dgm:pt>
    <dgm:pt modelId="{12008B60-C3EF-4DFA-9772-A64AD9E4DBBE}" type="pres">
      <dgm:prSet presAssocID="{4DC3E144-4E73-4F79-B9D7-521E080678EE}" presName="hierChild7" presStyleCnt="0"/>
      <dgm:spPr/>
    </dgm:pt>
    <dgm:pt modelId="{0141BCFC-7187-4ACF-B9F2-01C49D613B92}" type="pres">
      <dgm:prSet presAssocID="{672B0BD8-9C40-4A1C-8DE4-E01075CA4863}" presName="hierChild5" presStyleCnt="0"/>
      <dgm:spPr/>
    </dgm:pt>
    <dgm:pt modelId="{826090C3-BE0C-487F-BE75-6E08159E4BB7}" type="pres">
      <dgm:prSet presAssocID="{3683E07B-CCC4-4323-88A2-351C248F6ABB}" presName="hierChild5" presStyleCnt="0"/>
      <dgm:spPr/>
    </dgm:pt>
    <dgm:pt modelId="{02521494-6899-45BA-A6D7-CBDB4D83BC2C}" type="pres">
      <dgm:prSet presAssocID="{20C88BF8-ABB8-480C-8738-AB6C540B5CA0}" presName="hierChild5" presStyleCnt="0"/>
      <dgm:spPr/>
    </dgm:pt>
    <dgm:pt modelId="{D15133DC-E6E0-4365-9E0A-1AE9A194BB1A}" type="pres">
      <dgm:prSet presAssocID="{519E8AB6-14B8-43B8-8584-21E494AEA742}" presName="hierChild5" presStyleCnt="0"/>
      <dgm:spPr/>
    </dgm:pt>
    <dgm:pt modelId="{AF721749-EAD5-477F-9E3E-E164CD436885}" type="pres">
      <dgm:prSet presAssocID="{FF37282E-DE6C-4A59-AF69-7797C4409084}" presName="hierChild3" presStyleCnt="0"/>
      <dgm:spPr/>
    </dgm:pt>
  </dgm:ptLst>
  <dgm:cxnLst>
    <dgm:cxn modelId="{C89B8826-EA3F-46DF-B687-F33AB43B2407}" type="presOf" srcId="{20C88BF8-ABB8-480C-8738-AB6C540B5CA0}" destId="{1B9ED047-D54F-4AC8-9783-A72E837EC3B5}" srcOrd="1" destOrd="0" presId="urn:microsoft.com/office/officeart/2005/8/layout/orgChart1"/>
    <dgm:cxn modelId="{2A876ED0-DC0E-44DB-86F2-CCB2356CB6D5}" type="presOf" srcId="{CAAF1734-33F9-4A85-AC39-32EB82F6C523}" destId="{6D16DAE9-D815-4892-8869-B049753A58A2}" srcOrd="0" destOrd="0" presId="urn:microsoft.com/office/officeart/2005/8/layout/orgChart1"/>
    <dgm:cxn modelId="{754784F8-7779-46EA-B72C-C3D8628A7FF8}" type="presOf" srcId="{3683E07B-CCC4-4323-88A2-351C248F6ABB}" destId="{3FCBDA6B-66DF-4786-AE73-2526D6A4D97C}" srcOrd="0" destOrd="0" presId="urn:microsoft.com/office/officeart/2005/8/layout/orgChart1"/>
    <dgm:cxn modelId="{ED6A1B2F-7E6B-4AC9-867E-928FCEEEC9B6}" type="presOf" srcId="{9765EF0D-221A-4840-8436-9E2EA2CDC4E4}" destId="{D480146F-DFC3-4ACB-A0FC-5542717665B7}" srcOrd="0" destOrd="0" presId="urn:microsoft.com/office/officeart/2005/8/layout/orgChart1"/>
    <dgm:cxn modelId="{0BF83699-F066-4F12-8233-7146722BCDC4}" type="presOf" srcId="{95A0B052-A6CD-46CF-AAC0-0A8E13E53F68}" destId="{ECDE14F0-459C-410D-B2A6-8D1A21BA0D5F}" srcOrd="0" destOrd="0" presId="urn:microsoft.com/office/officeart/2005/8/layout/orgChart1"/>
    <dgm:cxn modelId="{0CDFD4A8-47CF-4E07-BFA4-725CC9722979}" type="presOf" srcId="{B2C18472-0F80-414F-AC2E-3FDA7D2497D0}" destId="{C8188868-B851-4697-AE8E-EEB399A8A5ED}" srcOrd="0" destOrd="0" presId="urn:microsoft.com/office/officeart/2005/8/layout/orgChart1"/>
    <dgm:cxn modelId="{47535F29-848A-4AC7-BA1B-A9C10557D481}" type="presOf" srcId="{5AB564C6-9BB6-4651-9473-5175D79EC773}" destId="{6E0A7D60-7E4D-4B18-B85C-D1EFD735432A}" srcOrd="1" destOrd="0" presId="urn:microsoft.com/office/officeart/2005/8/layout/orgChart1"/>
    <dgm:cxn modelId="{619A675E-0321-48D3-B3EC-8A05379400C0}" type="presOf" srcId="{FF37282E-DE6C-4A59-AF69-7797C4409084}" destId="{F3312865-F219-4ABA-87F3-919B1769DFF3}" srcOrd="0" destOrd="0" presId="urn:microsoft.com/office/officeart/2005/8/layout/orgChart1"/>
    <dgm:cxn modelId="{F88F7D4F-2C7C-49AA-AEB1-956A97FF9B36}" srcId="{FF37282E-DE6C-4A59-AF69-7797C4409084}" destId="{CD6BEB33-F988-4F3E-B7B8-F7E7AAB50B13}" srcOrd="0" destOrd="0" parTransId="{B2C18472-0F80-414F-AC2E-3FDA7D2497D0}" sibTransId="{766DB894-F8B9-4D85-AD64-E24F9D1D3718}"/>
    <dgm:cxn modelId="{77C4D633-49D5-4AD9-8EDD-BDF07E0B09BD}" type="presOf" srcId="{3683E07B-CCC4-4323-88A2-351C248F6ABB}" destId="{15BFBAF2-ECF1-4A55-98F3-19C6049FB165}" srcOrd="1" destOrd="0" presId="urn:microsoft.com/office/officeart/2005/8/layout/orgChart1"/>
    <dgm:cxn modelId="{9AE99CE4-F367-4D6F-B9E6-3E1D28E592FD}" type="presOf" srcId="{63FC84C4-7CB8-49A5-8584-0D0908DAC8F7}" destId="{9280EEDF-E178-401C-AAAC-DA6D3612848F}" srcOrd="0" destOrd="0" presId="urn:microsoft.com/office/officeart/2005/8/layout/orgChart1"/>
    <dgm:cxn modelId="{4D2AC68C-50C4-4DCC-89FA-D7B8703AF225}" type="presOf" srcId="{519E8AB6-14B8-43B8-8584-21E494AEA742}" destId="{0A52B057-68AA-4E24-AF29-0972E7195891}" srcOrd="0" destOrd="0" presId="urn:microsoft.com/office/officeart/2005/8/layout/orgChart1"/>
    <dgm:cxn modelId="{5E6F3F27-C22E-41BD-B180-D1D989F4FE9C}" type="presOf" srcId="{519E8AB6-14B8-43B8-8584-21E494AEA742}" destId="{070E545E-4B03-4B13-99FC-F880394A9696}" srcOrd="1" destOrd="0" presId="urn:microsoft.com/office/officeart/2005/8/layout/orgChart1"/>
    <dgm:cxn modelId="{B80D6338-D26A-4F73-8EEC-546A2987B230}" srcId="{672B0BD8-9C40-4A1C-8DE4-E01075CA4863}" destId="{5AB564C6-9BB6-4651-9473-5175D79EC773}" srcOrd="0" destOrd="0" parTransId="{D829FE70-56FF-4BF6-8294-646FC5CF844A}" sibTransId="{E0C28C08-8614-4E25-BD5F-810DEE5CBC2D}"/>
    <dgm:cxn modelId="{A24D3AFE-CE26-4E76-86CB-68BE35EE2E74}" type="presOf" srcId="{5E8DBA20-CEAA-4DDB-B6A6-DE17BC21039E}" destId="{EAE53CE2-DB06-4279-893E-4933F9C0FF21}" srcOrd="0" destOrd="0" presId="urn:microsoft.com/office/officeart/2005/8/layout/orgChart1"/>
    <dgm:cxn modelId="{8EB46230-3893-437B-906A-9774004A1F73}" type="presOf" srcId="{FC123ED8-4A44-45C6-97BA-5CF5A5977808}" destId="{60A4A422-904B-4C18-A422-1DC866DACD99}" srcOrd="0" destOrd="0" presId="urn:microsoft.com/office/officeart/2005/8/layout/orgChart1"/>
    <dgm:cxn modelId="{49C2A54E-C39A-44B7-83F5-4B58CC01D274}" type="presOf" srcId="{CD6BEB33-F988-4F3E-B7B8-F7E7AAB50B13}" destId="{BF6B3431-1B5B-484F-9859-463E16CECD11}" srcOrd="1" destOrd="0" presId="urn:microsoft.com/office/officeart/2005/8/layout/orgChart1"/>
    <dgm:cxn modelId="{B367EB61-1404-4CE2-A8E0-793DC3F324F5}" type="presOf" srcId="{D829FE70-56FF-4BF6-8294-646FC5CF844A}" destId="{F50260D1-8BBF-4573-AB14-9FAECBCDC628}" srcOrd="0" destOrd="0" presId="urn:microsoft.com/office/officeart/2005/8/layout/orgChart1"/>
    <dgm:cxn modelId="{25A167AE-F0AB-4693-AD3C-795BC4205D22}" type="presOf" srcId="{CD6BEB33-F988-4F3E-B7B8-F7E7AAB50B13}" destId="{8E7446BE-5CC4-43CC-B2FE-C049173750E4}" srcOrd="0" destOrd="0" presId="urn:microsoft.com/office/officeart/2005/8/layout/orgChart1"/>
    <dgm:cxn modelId="{15C208A3-1762-47DE-B778-991D5B96B4FA}" type="presOf" srcId="{D261DF6E-D823-450A-9219-DEF1962C9E29}" destId="{9DF55A0B-34A7-44AE-83FA-C8C54BFCF1B6}" srcOrd="1" destOrd="0" presId="urn:microsoft.com/office/officeart/2005/8/layout/orgChart1"/>
    <dgm:cxn modelId="{591C9019-95D8-4282-A7E1-4FDD0E93B917}" srcId="{3683E07B-CCC4-4323-88A2-351C248F6ABB}" destId="{672B0BD8-9C40-4A1C-8DE4-E01075CA4863}" srcOrd="0" destOrd="0" parTransId="{86773CB7-D227-4ADD-BE3A-DB4F4C25E09A}" sibTransId="{053EA348-7A00-4141-8C0F-F2AA91905246}"/>
    <dgm:cxn modelId="{0CF811FA-9ED7-49A4-AEDE-D1C330181498}" type="presOf" srcId="{7B1F6C67-2892-4902-8250-F18773C48085}" destId="{7300D0E5-9219-4132-8F85-3A236F6C4497}" srcOrd="0" destOrd="0" presId="urn:microsoft.com/office/officeart/2005/8/layout/orgChart1"/>
    <dgm:cxn modelId="{E56993D1-AB46-45FB-96E1-2A6CF4C43A51}" srcId="{FC123ED8-4A44-45C6-97BA-5CF5A5977808}" destId="{D261DF6E-D823-450A-9219-DEF1962C9E29}" srcOrd="0" destOrd="0" parTransId="{63FC84C4-7CB8-49A5-8584-0D0908DAC8F7}" sibTransId="{F63CEEA3-7B7F-4DB9-9423-A8AF6217D1AD}"/>
    <dgm:cxn modelId="{483D1B85-912D-4901-87B1-9A0A40970631}" type="presOf" srcId="{4DC3E144-4E73-4F79-B9D7-521E080678EE}" destId="{EA32B861-821F-4632-8861-95BE94414C22}" srcOrd="0" destOrd="0" presId="urn:microsoft.com/office/officeart/2005/8/layout/orgChart1"/>
    <dgm:cxn modelId="{591EC547-3C17-485B-8702-9377CAB6A58E}" srcId="{519E8AB6-14B8-43B8-8584-21E494AEA742}" destId="{20C88BF8-ABB8-480C-8738-AB6C540B5CA0}" srcOrd="0" destOrd="0" parTransId="{95A0B052-A6CD-46CF-AAC0-0A8E13E53F68}" sibTransId="{273D4D21-16BC-451A-80CD-945D2DF3B9A9}"/>
    <dgm:cxn modelId="{618BCEFB-11B2-4E82-909F-A4FCD9614BF5}" srcId="{5AB564C6-9BB6-4651-9473-5175D79EC773}" destId="{4DC3E144-4E73-4F79-B9D7-521E080678EE}" srcOrd="0" destOrd="0" parTransId="{CAAF1734-33F9-4A85-AC39-32EB82F6C523}" sibTransId="{BE19A5D2-BFB6-41D9-B689-CB2F5112193B}"/>
    <dgm:cxn modelId="{87648DE8-5771-4886-9863-D969D54CC6C2}" type="presOf" srcId="{D261DF6E-D823-450A-9219-DEF1962C9E29}" destId="{B8791AC0-BEDD-4998-BE7C-98D729C3BF74}" srcOrd="0" destOrd="0" presId="urn:microsoft.com/office/officeart/2005/8/layout/orgChart1"/>
    <dgm:cxn modelId="{B3EA653C-149F-469A-8EF9-C4584BFF5897}" type="presOf" srcId="{4DC3E144-4E73-4F79-B9D7-521E080678EE}" destId="{8B87C86C-0396-4270-A7C8-A608221EAD9C}" srcOrd="1" destOrd="0" presId="urn:microsoft.com/office/officeart/2005/8/layout/orgChart1"/>
    <dgm:cxn modelId="{FE2119F3-8EF6-4155-8491-9BF1E9C002B1}" srcId="{20C88BF8-ABB8-480C-8738-AB6C540B5CA0}" destId="{3683E07B-CCC4-4323-88A2-351C248F6ABB}" srcOrd="0" destOrd="0" parTransId="{9765EF0D-221A-4840-8436-9E2EA2CDC4E4}" sibTransId="{F98C18EF-D1C7-4A2F-AF6F-1524F378F6D2}"/>
    <dgm:cxn modelId="{B95F4C33-E377-4845-8BEE-6CC9160D5CC1}" type="presOf" srcId="{2AFB7EE1-46D6-46EC-AEFB-E6F7E3C3648F}" destId="{F107289D-228A-4747-8DED-40F76C28486B}" srcOrd="0" destOrd="0" presId="urn:microsoft.com/office/officeart/2005/8/layout/orgChart1"/>
    <dgm:cxn modelId="{834BC265-3A64-4520-A6B2-236B815FEBD6}" type="presOf" srcId="{20C88BF8-ABB8-480C-8738-AB6C540B5CA0}" destId="{469891E9-8190-46DA-AF66-92E92EDEA0BF}" srcOrd="0" destOrd="0" presId="urn:microsoft.com/office/officeart/2005/8/layout/orgChart1"/>
    <dgm:cxn modelId="{2247A44F-D6D2-4710-A4D8-8C44714398EA}" type="presOf" srcId="{FC123ED8-4A44-45C6-97BA-5CF5A5977808}" destId="{15DF76FB-6A69-403D-A597-84F1E831F467}" srcOrd="1" destOrd="0" presId="urn:microsoft.com/office/officeart/2005/8/layout/orgChart1"/>
    <dgm:cxn modelId="{E03B3BDD-1CFF-48B6-BD9A-618BF157FD8C}" type="presOf" srcId="{672B0BD8-9C40-4A1C-8DE4-E01075CA4863}" destId="{5DB25AA9-8CAE-4323-829B-DB20C9637C20}" srcOrd="0" destOrd="0" presId="urn:microsoft.com/office/officeart/2005/8/layout/orgChart1"/>
    <dgm:cxn modelId="{F3E50241-5DD3-4050-B3F4-20B6CC4E538D}" type="presOf" srcId="{FF37282E-DE6C-4A59-AF69-7797C4409084}" destId="{F66577B0-48CF-4694-A46A-046337DFFCE7}" srcOrd="1" destOrd="0" presId="urn:microsoft.com/office/officeart/2005/8/layout/orgChart1"/>
    <dgm:cxn modelId="{B0D76921-70B1-41E1-9C9F-C6AD505F2DF1}" type="presOf" srcId="{5AB564C6-9BB6-4651-9473-5175D79EC773}" destId="{E00B9727-5450-4768-A34F-298109E9CE7F}" srcOrd="0" destOrd="0" presId="urn:microsoft.com/office/officeart/2005/8/layout/orgChart1"/>
    <dgm:cxn modelId="{7B1593C7-7EEF-4242-B784-FAEB8E9F973E}" srcId="{7B1F6C67-2892-4902-8250-F18773C48085}" destId="{FF37282E-DE6C-4A59-AF69-7797C4409084}" srcOrd="0" destOrd="0" parTransId="{760684AD-FBB5-4BBD-B380-544C869B7642}" sibTransId="{3922EE16-F111-4319-9E47-4CB5356473D8}"/>
    <dgm:cxn modelId="{F8F48F31-F095-4626-8663-44D3300D6761}" type="presOf" srcId="{86773CB7-D227-4ADD-BE3A-DB4F4C25E09A}" destId="{6294B53B-3487-4319-B180-B5BB8264C418}" srcOrd="0" destOrd="0" presId="urn:microsoft.com/office/officeart/2005/8/layout/orgChart1"/>
    <dgm:cxn modelId="{03F5595B-B3A3-45D1-A640-D405FA90E73F}" srcId="{FF37282E-DE6C-4A59-AF69-7797C4409084}" destId="{519E8AB6-14B8-43B8-8584-21E494AEA742}" srcOrd="2" destOrd="0" parTransId="{5E8DBA20-CEAA-4DDB-B6A6-DE17BC21039E}" sibTransId="{4EFAD541-B8FE-4E61-BEA3-8E85DDD46924}"/>
    <dgm:cxn modelId="{70156275-0A19-4A0F-BA01-3703D1E2881F}" type="presOf" srcId="{672B0BD8-9C40-4A1C-8DE4-E01075CA4863}" destId="{191107DE-1BE9-4457-80E6-513355497D07}" srcOrd="1" destOrd="0" presId="urn:microsoft.com/office/officeart/2005/8/layout/orgChart1"/>
    <dgm:cxn modelId="{3E385167-EDEE-4431-9033-0790582F08D9}" srcId="{FF37282E-DE6C-4A59-AF69-7797C4409084}" destId="{FC123ED8-4A44-45C6-97BA-5CF5A5977808}" srcOrd="1" destOrd="0" parTransId="{2AFB7EE1-46D6-46EC-AEFB-E6F7E3C3648F}" sibTransId="{596396EF-53F3-4BF5-A017-D2C264DEB577}"/>
    <dgm:cxn modelId="{5FCBE77E-339A-4F09-9847-BE0B9E45712A}" type="presParOf" srcId="{7300D0E5-9219-4132-8F85-3A236F6C4497}" destId="{1573FDC3-EE24-4209-A350-0C8D28627ACE}" srcOrd="0" destOrd="0" presId="urn:microsoft.com/office/officeart/2005/8/layout/orgChart1"/>
    <dgm:cxn modelId="{4EDD2A5F-63D7-4B69-A1CE-FFED5E527B68}" type="presParOf" srcId="{1573FDC3-EE24-4209-A350-0C8D28627ACE}" destId="{B959FF5A-9F7B-46B5-9101-2EC0FB7840FE}" srcOrd="0" destOrd="0" presId="urn:microsoft.com/office/officeart/2005/8/layout/orgChart1"/>
    <dgm:cxn modelId="{34796C9F-3133-48F4-84A2-9B6697CCD423}" type="presParOf" srcId="{B959FF5A-9F7B-46B5-9101-2EC0FB7840FE}" destId="{F3312865-F219-4ABA-87F3-919B1769DFF3}" srcOrd="0" destOrd="0" presId="urn:microsoft.com/office/officeart/2005/8/layout/orgChart1"/>
    <dgm:cxn modelId="{C866419F-ADC2-4C57-9895-17516E69547B}" type="presParOf" srcId="{B959FF5A-9F7B-46B5-9101-2EC0FB7840FE}" destId="{F66577B0-48CF-4694-A46A-046337DFFCE7}" srcOrd="1" destOrd="0" presId="urn:microsoft.com/office/officeart/2005/8/layout/orgChart1"/>
    <dgm:cxn modelId="{760CEC91-6C68-47DB-85D4-46F1BFCEC9AC}" type="presParOf" srcId="{1573FDC3-EE24-4209-A350-0C8D28627ACE}" destId="{F6312CA4-913B-42A8-94F2-FBA55D576CFB}" srcOrd="1" destOrd="0" presId="urn:microsoft.com/office/officeart/2005/8/layout/orgChart1"/>
    <dgm:cxn modelId="{0BBB5085-00ED-463E-9FC3-1F371309EC8E}" type="presParOf" srcId="{F6312CA4-913B-42A8-94F2-FBA55D576CFB}" destId="{C8188868-B851-4697-AE8E-EEB399A8A5ED}" srcOrd="0" destOrd="0" presId="urn:microsoft.com/office/officeart/2005/8/layout/orgChart1"/>
    <dgm:cxn modelId="{78DD9610-4F39-46FD-8602-6116B7268B7F}" type="presParOf" srcId="{F6312CA4-913B-42A8-94F2-FBA55D576CFB}" destId="{5C95984E-A7C0-4D32-904A-BB37BB5EA0CB}" srcOrd="1" destOrd="0" presId="urn:microsoft.com/office/officeart/2005/8/layout/orgChart1"/>
    <dgm:cxn modelId="{B9A64E50-B12A-49E4-8981-26DDE29702B6}" type="presParOf" srcId="{5C95984E-A7C0-4D32-904A-BB37BB5EA0CB}" destId="{1DCE2AD2-E88E-4AFF-8112-2E73D8CB18B9}" srcOrd="0" destOrd="0" presId="urn:microsoft.com/office/officeart/2005/8/layout/orgChart1"/>
    <dgm:cxn modelId="{5EF7BD64-5E40-4491-9F44-2F24091A1720}" type="presParOf" srcId="{1DCE2AD2-E88E-4AFF-8112-2E73D8CB18B9}" destId="{8E7446BE-5CC4-43CC-B2FE-C049173750E4}" srcOrd="0" destOrd="0" presId="urn:microsoft.com/office/officeart/2005/8/layout/orgChart1"/>
    <dgm:cxn modelId="{43F73D96-FA62-44BC-A509-43F7A2C991AF}" type="presParOf" srcId="{1DCE2AD2-E88E-4AFF-8112-2E73D8CB18B9}" destId="{BF6B3431-1B5B-484F-9859-463E16CECD11}" srcOrd="1" destOrd="0" presId="urn:microsoft.com/office/officeart/2005/8/layout/orgChart1"/>
    <dgm:cxn modelId="{C0CEE1FE-19BF-40D0-BFFA-D4FB831A8023}" type="presParOf" srcId="{5C95984E-A7C0-4D32-904A-BB37BB5EA0CB}" destId="{503650A8-BF1D-4993-9816-0B487F0F89A1}" srcOrd="1" destOrd="0" presId="urn:microsoft.com/office/officeart/2005/8/layout/orgChart1"/>
    <dgm:cxn modelId="{B8B86A2F-FD80-434F-B483-060E275AC0F5}" type="presParOf" srcId="{5C95984E-A7C0-4D32-904A-BB37BB5EA0CB}" destId="{2662C209-388B-4392-8E4A-17DF8F0BA603}" srcOrd="2" destOrd="0" presId="urn:microsoft.com/office/officeart/2005/8/layout/orgChart1"/>
    <dgm:cxn modelId="{FE307A07-24F0-4351-A003-901326CB7C91}" type="presParOf" srcId="{F6312CA4-913B-42A8-94F2-FBA55D576CFB}" destId="{F107289D-228A-4747-8DED-40F76C28486B}" srcOrd="2" destOrd="0" presId="urn:microsoft.com/office/officeart/2005/8/layout/orgChart1"/>
    <dgm:cxn modelId="{E439DF93-E097-4495-88C3-86AE221C0362}" type="presParOf" srcId="{F6312CA4-913B-42A8-94F2-FBA55D576CFB}" destId="{A9017767-8F32-4CA7-BF01-F5FD59BD6777}" srcOrd="3" destOrd="0" presId="urn:microsoft.com/office/officeart/2005/8/layout/orgChart1"/>
    <dgm:cxn modelId="{34CF15BC-28D4-48A2-94DF-D1B853B677F2}" type="presParOf" srcId="{A9017767-8F32-4CA7-BF01-F5FD59BD6777}" destId="{6799F91D-C5D8-4FAE-B64A-163B8373864E}" srcOrd="0" destOrd="0" presId="urn:microsoft.com/office/officeart/2005/8/layout/orgChart1"/>
    <dgm:cxn modelId="{DAAD585F-B51D-4721-BC9D-DBCF566DC92C}" type="presParOf" srcId="{6799F91D-C5D8-4FAE-B64A-163B8373864E}" destId="{60A4A422-904B-4C18-A422-1DC866DACD99}" srcOrd="0" destOrd="0" presId="urn:microsoft.com/office/officeart/2005/8/layout/orgChart1"/>
    <dgm:cxn modelId="{004D77E9-C940-47E0-A23E-56B4D2640961}" type="presParOf" srcId="{6799F91D-C5D8-4FAE-B64A-163B8373864E}" destId="{15DF76FB-6A69-403D-A597-84F1E831F467}" srcOrd="1" destOrd="0" presId="urn:microsoft.com/office/officeart/2005/8/layout/orgChart1"/>
    <dgm:cxn modelId="{DE2E3876-4ECB-409F-99AA-AB1B209C1225}" type="presParOf" srcId="{A9017767-8F32-4CA7-BF01-F5FD59BD6777}" destId="{B6168A49-0FB9-482F-8B3E-5AB596605740}" srcOrd="1" destOrd="0" presId="urn:microsoft.com/office/officeart/2005/8/layout/orgChart1"/>
    <dgm:cxn modelId="{0CDC9F8C-695F-40FD-A3DE-64F29D19CDFB}" type="presParOf" srcId="{B6168A49-0FB9-482F-8B3E-5AB596605740}" destId="{9280EEDF-E178-401C-AAAC-DA6D3612848F}" srcOrd="0" destOrd="0" presId="urn:microsoft.com/office/officeart/2005/8/layout/orgChart1"/>
    <dgm:cxn modelId="{1EC13704-F273-4502-A214-6E44EC952F2E}" type="presParOf" srcId="{B6168A49-0FB9-482F-8B3E-5AB596605740}" destId="{2B115BB6-8581-4DCE-A1EE-9E7A2FDCBFE9}" srcOrd="1" destOrd="0" presId="urn:microsoft.com/office/officeart/2005/8/layout/orgChart1"/>
    <dgm:cxn modelId="{5A39396E-4276-4B0A-80F1-99E0B99E7AB5}" type="presParOf" srcId="{2B115BB6-8581-4DCE-A1EE-9E7A2FDCBFE9}" destId="{9393EF93-DECE-4978-8EA2-4F21D9AB4FCF}" srcOrd="0" destOrd="0" presId="urn:microsoft.com/office/officeart/2005/8/layout/orgChart1"/>
    <dgm:cxn modelId="{678074BA-A188-44C8-AC54-FFE5DB7F978B}" type="presParOf" srcId="{9393EF93-DECE-4978-8EA2-4F21D9AB4FCF}" destId="{B8791AC0-BEDD-4998-BE7C-98D729C3BF74}" srcOrd="0" destOrd="0" presId="urn:microsoft.com/office/officeart/2005/8/layout/orgChart1"/>
    <dgm:cxn modelId="{519F5FA3-5B6D-4242-9E15-B483BC6A52E3}" type="presParOf" srcId="{9393EF93-DECE-4978-8EA2-4F21D9AB4FCF}" destId="{9DF55A0B-34A7-44AE-83FA-C8C54BFCF1B6}" srcOrd="1" destOrd="0" presId="urn:microsoft.com/office/officeart/2005/8/layout/orgChart1"/>
    <dgm:cxn modelId="{06F90FAE-2672-4DCF-982F-70FA75A9EAD2}" type="presParOf" srcId="{2B115BB6-8581-4DCE-A1EE-9E7A2FDCBFE9}" destId="{7A106CA4-A976-4149-9A3C-BFB8CFD7609C}" srcOrd="1" destOrd="0" presId="urn:microsoft.com/office/officeart/2005/8/layout/orgChart1"/>
    <dgm:cxn modelId="{0C2A88B2-DF58-498A-80C5-B33D84A2463C}" type="presParOf" srcId="{2B115BB6-8581-4DCE-A1EE-9E7A2FDCBFE9}" destId="{1F96610D-3BFA-4F3F-9EBF-BD6E8327797C}" srcOrd="2" destOrd="0" presId="urn:microsoft.com/office/officeart/2005/8/layout/orgChart1"/>
    <dgm:cxn modelId="{BF0F87C7-7946-478F-8426-7326989C377D}" type="presParOf" srcId="{A9017767-8F32-4CA7-BF01-F5FD59BD6777}" destId="{3A6F50DB-B9E3-4175-94A6-8BE841D7E1F5}" srcOrd="2" destOrd="0" presId="urn:microsoft.com/office/officeart/2005/8/layout/orgChart1"/>
    <dgm:cxn modelId="{6F07C8A8-E3F0-42B3-9B7B-C3904EF53A5F}" type="presParOf" srcId="{F6312CA4-913B-42A8-94F2-FBA55D576CFB}" destId="{EAE53CE2-DB06-4279-893E-4933F9C0FF21}" srcOrd="4" destOrd="0" presId="urn:microsoft.com/office/officeart/2005/8/layout/orgChart1"/>
    <dgm:cxn modelId="{1F826847-D8AF-4F67-94C6-0246E788C920}" type="presParOf" srcId="{F6312CA4-913B-42A8-94F2-FBA55D576CFB}" destId="{5DF25A6A-7264-4BA1-9F5B-DD8D788E0485}" srcOrd="5" destOrd="0" presId="urn:microsoft.com/office/officeart/2005/8/layout/orgChart1"/>
    <dgm:cxn modelId="{EADD0018-FE50-4240-8648-D9E56D57A066}" type="presParOf" srcId="{5DF25A6A-7264-4BA1-9F5B-DD8D788E0485}" destId="{36166614-1C3F-43A0-857C-EB409DCF75A1}" srcOrd="0" destOrd="0" presId="urn:microsoft.com/office/officeart/2005/8/layout/orgChart1"/>
    <dgm:cxn modelId="{A8F6F373-DC72-4C35-9975-B541CAB6784F}" type="presParOf" srcId="{36166614-1C3F-43A0-857C-EB409DCF75A1}" destId="{0A52B057-68AA-4E24-AF29-0972E7195891}" srcOrd="0" destOrd="0" presId="urn:microsoft.com/office/officeart/2005/8/layout/orgChart1"/>
    <dgm:cxn modelId="{E4CC7E47-5599-49E6-97E5-7FDF7E82F060}" type="presParOf" srcId="{36166614-1C3F-43A0-857C-EB409DCF75A1}" destId="{070E545E-4B03-4B13-99FC-F880394A9696}" srcOrd="1" destOrd="0" presId="urn:microsoft.com/office/officeart/2005/8/layout/orgChart1"/>
    <dgm:cxn modelId="{24034A04-7633-41BA-8B6D-6AD4B6FA368E}" type="presParOf" srcId="{5DF25A6A-7264-4BA1-9F5B-DD8D788E0485}" destId="{09C7E7D1-1239-4515-BFA0-01B989F0A892}" srcOrd="1" destOrd="0" presId="urn:microsoft.com/office/officeart/2005/8/layout/orgChart1"/>
    <dgm:cxn modelId="{40E98D26-A04B-49D1-8A6B-29C53293727D}" type="presParOf" srcId="{09C7E7D1-1239-4515-BFA0-01B989F0A892}" destId="{ECDE14F0-459C-410D-B2A6-8D1A21BA0D5F}" srcOrd="0" destOrd="0" presId="urn:microsoft.com/office/officeart/2005/8/layout/orgChart1"/>
    <dgm:cxn modelId="{269D2B92-79E6-4FA9-BB6B-108EF8409E9E}" type="presParOf" srcId="{09C7E7D1-1239-4515-BFA0-01B989F0A892}" destId="{D2834224-976C-4E8E-9F2E-282FD1CE8BD9}" srcOrd="1" destOrd="0" presId="urn:microsoft.com/office/officeart/2005/8/layout/orgChart1"/>
    <dgm:cxn modelId="{86E93096-B88A-41AB-884A-1920745549D1}" type="presParOf" srcId="{D2834224-976C-4E8E-9F2E-282FD1CE8BD9}" destId="{04AE1BA7-00E3-4EB6-A38A-888A8C6CD739}" srcOrd="0" destOrd="0" presId="urn:microsoft.com/office/officeart/2005/8/layout/orgChart1"/>
    <dgm:cxn modelId="{4088A48A-B403-4EA7-8AED-21A964CBF088}" type="presParOf" srcId="{04AE1BA7-00E3-4EB6-A38A-888A8C6CD739}" destId="{469891E9-8190-46DA-AF66-92E92EDEA0BF}" srcOrd="0" destOrd="0" presId="urn:microsoft.com/office/officeart/2005/8/layout/orgChart1"/>
    <dgm:cxn modelId="{F4286F9B-CBAB-4B91-9C96-93D8C27D9582}" type="presParOf" srcId="{04AE1BA7-00E3-4EB6-A38A-888A8C6CD739}" destId="{1B9ED047-D54F-4AC8-9783-A72E837EC3B5}" srcOrd="1" destOrd="0" presId="urn:microsoft.com/office/officeart/2005/8/layout/orgChart1"/>
    <dgm:cxn modelId="{FE5501F7-501D-4442-A864-085DE4544310}" type="presParOf" srcId="{D2834224-976C-4E8E-9F2E-282FD1CE8BD9}" destId="{C0E52ACA-F85A-49A0-B2D6-410D5B86A6DD}" srcOrd="1" destOrd="0" presId="urn:microsoft.com/office/officeart/2005/8/layout/orgChart1"/>
    <dgm:cxn modelId="{B6CD0F12-C081-4DE4-BFA0-EC893A33A0F5}" type="presParOf" srcId="{C0E52ACA-F85A-49A0-B2D6-410D5B86A6DD}" destId="{D480146F-DFC3-4ACB-A0FC-5542717665B7}" srcOrd="0" destOrd="0" presId="urn:microsoft.com/office/officeart/2005/8/layout/orgChart1"/>
    <dgm:cxn modelId="{86317020-B5F3-4BE3-BDDC-BBC54DBD339C}" type="presParOf" srcId="{C0E52ACA-F85A-49A0-B2D6-410D5B86A6DD}" destId="{AC0EF851-70E5-4976-9186-E753102B3CF4}" srcOrd="1" destOrd="0" presId="urn:microsoft.com/office/officeart/2005/8/layout/orgChart1"/>
    <dgm:cxn modelId="{7C3599FF-05B2-4771-A3C6-8EAA2FC84482}" type="presParOf" srcId="{AC0EF851-70E5-4976-9186-E753102B3CF4}" destId="{52A0CD78-2655-4A8A-B21C-5B2BEEA9EC4B}" srcOrd="0" destOrd="0" presId="urn:microsoft.com/office/officeart/2005/8/layout/orgChart1"/>
    <dgm:cxn modelId="{4BDFCCD8-013A-40BF-8676-DBB1D7252AEA}" type="presParOf" srcId="{52A0CD78-2655-4A8A-B21C-5B2BEEA9EC4B}" destId="{3FCBDA6B-66DF-4786-AE73-2526D6A4D97C}" srcOrd="0" destOrd="0" presId="urn:microsoft.com/office/officeart/2005/8/layout/orgChart1"/>
    <dgm:cxn modelId="{36576F35-CC1F-4BEC-BCC6-12F43EA8537E}" type="presParOf" srcId="{52A0CD78-2655-4A8A-B21C-5B2BEEA9EC4B}" destId="{15BFBAF2-ECF1-4A55-98F3-19C6049FB165}" srcOrd="1" destOrd="0" presId="urn:microsoft.com/office/officeart/2005/8/layout/orgChart1"/>
    <dgm:cxn modelId="{FDCC0FAA-75AA-43EB-926B-D7EDE8ACE7E1}" type="presParOf" srcId="{AC0EF851-70E5-4976-9186-E753102B3CF4}" destId="{AC24A8FA-FB65-433A-9B8E-BFCB907280EA}" srcOrd="1" destOrd="0" presId="urn:microsoft.com/office/officeart/2005/8/layout/orgChart1"/>
    <dgm:cxn modelId="{B29688FB-4A44-421E-BCD8-662D9CA86C9C}" type="presParOf" srcId="{AC24A8FA-FB65-433A-9B8E-BFCB907280EA}" destId="{6294B53B-3487-4319-B180-B5BB8264C418}" srcOrd="0" destOrd="0" presId="urn:microsoft.com/office/officeart/2005/8/layout/orgChart1"/>
    <dgm:cxn modelId="{7F19D3BB-92BA-4063-9605-1FAC2B167870}" type="presParOf" srcId="{AC24A8FA-FB65-433A-9B8E-BFCB907280EA}" destId="{2C522024-FEDB-4A97-AC17-ACEDB8479E85}" srcOrd="1" destOrd="0" presId="urn:microsoft.com/office/officeart/2005/8/layout/orgChart1"/>
    <dgm:cxn modelId="{3F2A3C7E-DC1F-4943-8B21-CF4C7133C368}" type="presParOf" srcId="{2C522024-FEDB-4A97-AC17-ACEDB8479E85}" destId="{B3AEF751-A3AD-4266-ABC6-D6060DAE21C1}" srcOrd="0" destOrd="0" presId="urn:microsoft.com/office/officeart/2005/8/layout/orgChart1"/>
    <dgm:cxn modelId="{7190B5DB-7012-4AF0-9FCA-F53E670CD1E2}" type="presParOf" srcId="{B3AEF751-A3AD-4266-ABC6-D6060DAE21C1}" destId="{5DB25AA9-8CAE-4323-829B-DB20C9637C20}" srcOrd="0" destOrd="0" presId="urn:microsoft.com/office/officeart/2005/8/layout/orgChart1"/>
    <dgm:cxn modelId="{C2DB2B29-ACD9-476A-BBE7-E7F5C6011CB7}" type="presParOf" srcId="{B3AEF751-A3AD-4266-ABC6-D6060DAE21C1}" destId="{191107DE-1BE9-4457-80E6-513355497D07}" srcOrd="1" destOrd="0" presId="urn:microsoft.com/office/officeart/2005/8/layout/orgChart1"/>
    <dgm:cxn modelId="{068314E0-EBC7-462C-9E41-170A9CA4EC3E}" type="presParOf" srcId="{2C522024-FEDB-4A97-AC17-ACEDB8479E85}" destId="{D2E47766-6DA8-477D-B59F-F5FA005F1B95}" srcOrd="1" destOrd="0" presId="urn:microsoft.com/office/officeart/2005/8/layout/orgChart1"/>
    <dgm:cxn modelId="{EF02FDA6-2C6D-4B52-8BD0-CE91510611FE}" type="presParOf" srcId="{D2E47766-6DA8-477D-B59F-F5FA005F1B95}" destId="{F50260D1-8BBF-4573-AB14-9FAECBCDC628}" srcOrd="0" destOrd="0" presId="urn:microsoft.com/office/officeart/2005/8/layout/orgChart1"/>
    <dgm:cxn modelId="{DA420A85-834A-43D1-9258-ADE319A7BF22}" type="presParOf" srcId="{D2E47766-6DA8-477D-B59F-F5FA005F1B95}" destId="{B64539C4-F8E9-4B97-8BE0-A2743DFD80F4}" srcOrd="1" destOrd="0" presId="urn:microsoft.com/office/officeart/2005/8/layout/orgChart1"/>
    <dgm:cxn modelId="{F6159CE6-09C9-4F06-AD9E-D659C2421844}" type="presParOf" srcId="{B64539C4-F8E9-4B97-8BE0-A2743DFD80F4}" destId="{20352F8A-7198-4A30-B931-E66AE72BED1E}" srcOrd="0" destOrd="0" presId="urn:microsoft.com/office/officeart/2005/8/layout/orgChart1"/>
    <dgm:cxn modelId="{768BE9E5-D69B-4BC8-9D7D-879A2EAA70C3}" type="presParOf" srcId="{20352F8A-7198-4A30-B931-E66AE72BED1E}" destId="{E00B9727-5450-4768-A34F-298109E9CE7F}" srcOrd="0" destOrd="0" presId="urn:microsoft.com/office/officeart/2005/8/layout/orgChart1"/>
    <dgm:cxn modelId="{8099BD77-E4BC-4EA9-B56C-6E278FED18E1}" type="presParOf" srcId="{20352F8A-7198-4A30-B931-E66AE72BED1E}" destId="{6E0A7D60-7E4D-4B18-B85C-D1EFD735432A}" srcOrd="1" destOrd="0" presId="urn:microsoft.com/office/officeart/2005/8/layout/orgChart1"/>
    <dgm:cxn modelId="{CB5827CA-23C3-40F5-B9B5-921E96380D76}" type="presParOf" srcId="{B64539C4-F8E9-4B97-8BE0-A2743DFD80F4}" destId="{26047423-0874-4CA7-825B-AB5AAE9EA92E}" srcOrd="1" destOrd="0" presId="urn:microsoft.com/office/officeart/2005/8/layout/orgChart1"/>
    <dgm:cxn modelId="{672F00F4-6EB9-467E-9DC0-62E2F25E574D}" type="presParOf" srcId="{B64539C4-F8E9-4B97-8BE0-A2743DFD80F4}" destId="{4E1A2117-3664-45FC-940A-0DE1F8412B02}" srcOrd="2" destOrd="0" presId="urn:microsoft.com/office/officeart/2005/8/layout/orgChart1"/>
    <dgm:cxn modelId="{3AC89708-DA69-4949-A257-20692E8A1A5C}" type="presParOf" srcId="{4E1A2117-3664-45FC-940A-0DE1F8412B02}" destId="{6D16DAE9-D815-4892-8869-B049753A58A2}" srcOrd="0" destOrd="0" presId="urn:microsoft.com/office/officeart/2005/8/layout/orgChart1"/>
    <dgm:cxn modelId="{61F9F84F-3494-4DF2-BF67-4C9249E328F3}" type="presParOf" srcId="{4E1A2117-3664-45FC-940A-0DE1F8412B02}" destId="{CFF13AFB-5AED-47F2-BE74-621E3CB58CD8}" srcOrd="1" destOrd="0" presId="urn:microsoft.com/office/officeart/2005/8/layout/orgChart1"/>
    <dgm:cxn modelId="{0EB6A0FA-9239-4DAF-B653-E886D2A5857A}" type="presParOf" srcId="{CFF13AFB-5AED-47F2-BE74-621E3CB58CD8}" destId="{508AF3C8-1DD0-4D10-B664-0EBE724E3898}" srcOrd="0" destOrd="0" presId="urn:microsoft.com/office/officeart/2005/8/layout/orgChart1"/>
    <dgm:cxn modelId="{7E371B7E-0348-4FE2-A109-0024A766F217}" type="presParOf" srcId="{508AF3C8-1DD0-4D10-B664-0EBE724E3898}" destId="{EA32B861-821F-4632-8861-95BE94414C22}" srcOrd="0" destOrd="0" presId="urn:microsoft.com/office/officeart/2005/8/layout/orgChart1"/>
    <dgm:cxn modelId="{44DB438C-20C6-4FCB-9055-7C3228018804}" type="presParOf" srcId="{508AF3C8-1DD0-4D10-B664-0EBE724E3898}" destId="{8B87C86C-0396-4270-A7C8-A608221EAD9C}" srcOrd="1" destOrd="0" presId="urn:microsoft.com/office/officeart/2005/8/layout/orgChart1"/>
    <dgm:cxn modelId="{819C6958-47CD-4693-9154-E7E86272B1EF}" type="presParOf" srcId="{CFF13AFB-5AED-47F2-BE74-621E3CB58CD8}" destId="{E8FDC1CF-9C57-4ABE-8715-30A4A64E4052}" srcOrd="1" destOrd="0" presId="urn:microsoft.com/office/officeart/2005/8/layout/orgChart1"/>
    <dgm:cxn modelId="{BB36C879-A33D-4E16-97F7-63ACC6086521}" type="presParOf" srcId="{CFF13AFB-5AED-47F2-BE74-621E3CB58CD8}" destId="{12008B60-C3EF-4DFA-9772-A64AD9E4DBBE}" srcOrd="2" destOrd="0" presId="urn:microsoft.com/office/officeart/2005/8/layout/orgChart1"/>
    <dgm:cxn modelId="{4F32A21A-95B9-44E2-8009-0DB29C5A59A3}" type="presParOf" srcId="{2C522024-FEDB-4A97-AC17-ACEDB8479E85}" destId="{0141BCFC-7187-4ACF-B9F2-01C49D613B92}" srcOrd="2" destOrd="0" presId="urn:microsoft.com/office/officeart/2005/8/layout/orgChart1"/>
    <dgm:cxn modelId="{D2B29C6B-CE59-43B8-A473-98172C3ADC2D}" type="presParOf" srcId="{AC0EF851-70E5-4976-9186-E753102B3CF4}" destId="{826090C3-BE0C-487F-BE75-6E08159E4BB7}" srcOrd="2" destOrd="0" presId="urn:microsoft.com/office/officeart/2005/8/layout/orgChart1"/>
    <dgm:cxn modelId="{4795A751-0997-42C4-9B09-829C3057D804}" type="presParOf" srcId="{D2834224-976C-4E8E-9F2E-282FD1CE8BD9}" destId="{02521494-6899-45BA-A6D7-CBDB4D83BC2C}" srcOrd="2" destOrd="0" presId="urn:microsoft.com/office/officeart/2005/8/layout/orgChart1"/>
    <dgm:cxn modelId="{44B9E1D0-3096-46D8-8C82-B86029B1207C}" type="presParOf" srcId="{5DF25A6A-7264-4BA1-9F5B-DD8D788E0485}" destId="{D15133DC-E6E0-4365-9E0A-1AE9A194BB1A}" srcOrd="2" destOrd="0" presId="urn:microsoft.com/office/officeart/2005/8/layout/orgChart1"/>
    <dgm:cxn modelId="{64E9A4EF-7E04-4C0C-908E-9BAADF5519EF}" type="presParOf" srcId="{1573FDC3-EE24-4209-A350-0C8D28627ACE}" destId="{AF721749-EAD5-477F-9E3E-E164CD43688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2111FC-57DA-47BA-B2B1-BC93E8261737}" type="doc">
      <dgm:prSet loTypeId="urn:microsoft.com/office/officeart/2005/8/layout/lProcess3" loCatId="process" qsTypeId="urn:microsoft.com/office/officeart/2005/8/quickstyle/3d2#2" qsCatId="3D" csTypeId="urn:microsoft.com/office/officeart/2005/8/colors/accent1_2" csCatId="accent1" phldr="1"/>
      <dgm:spPr/>
      <dgm:t>
        <a:bodyPr/>
        <a:lstStyle/>
        <a:p>
          <a:endParaRPr lang="en-US"/>
        </a:p>
      </dgm:t>
    </dgm:pt>
    <dgm:pt modelId="{9F28432F-4164-4563-9468-78893B80B0A4}">
      <dgm:prSet phldrT="[Text]"/>
      <dgm:spPr/>
      <dgm:t>
        <a:bodyPr/>
        <a:lstStyle/>
        <a:p>
          <a:r>
            <a:rPr lang="fa-IR" dirty="0" smtClean="0"/>
            <a:t>عرشه ی بتن مسلح</a:t>
          </a:r>
          <a:endParaRPr lang="en-US" dirty="0"/>
        </a:p>
      </dgm:t>
    </dgm:pt>
    <dgm:pt modelId="{C3E9650B-A08D-49F0-A8C2-F042C7D3DA89}" type="parTrans" cxnId="{E38A9F10-E4A7-4779-9ADF-F4E8FD208052}">
      <dgm:prSet/>
      <dgm:spPr/>
      <dgm:t>
        <a:bodyPr/>
        <a:lstStyle/>
        <a:p>
          <a:endParaRPr lang="en-US"/>
        </a:p>
      </dgm:t>
    </dgm:pt>
    <dgm:pt modelId="{33947B83-0697-4057-BF18-943D1C6D9118}" type="sibTrans" cxnId="{E38A9F10-E4A7-4779-9ADF-F4E8FD208052}">
      <dgm:prSet/>
      <dgm:spPr/>
      <dgm:t>
        <a:bodyPr/>
        <a:lstStyle/>
        <a:p>
          <a:endParaRPr lang="en-US"/>
        </a:p>
      </dgm:t>
    </dgm:pt>
    <dgm:pt modelId="{47986732-B529-402A-8DBC-94C26B8B65CA}">
      <dgm:prSet phldrT="[Text]" custT="1"/>
      <dgm:spPr/>
      <dgm:t>
        <a:bodyPr/>
        <a:lstStyle/>
        <a:p>
          <a:r>
            <a:rPr lang="fa-IR" sz="1500" dirty="0" smtClean="0"/>
            <a:t>المان </a:t>
          </a:r>
          <a:r>
            <a:rPr lang="en-US" sz="1500" dirty="0" smtClean="0"/>
            <a:t>SHELL</a:t>
          </a:r>
          <a:r>
            <a:rPr lang="fa-IR" sz="1500" dirty="0" smtClean="0"/>
            <a:t> </a:t>
          </a:r>
        </a:p>
        <a:p>
          <a:r>
            <a:rPr lang="fa-IR" sz="1500" dirty="0" smtClean="0"/>
            <a:t>و المان میلگرد آجدار</a:t>
          </a:r>
          <a:endParaRPr lang="en-US" sz="1500" dirty="0"/>
        </a:p>
      </dgm:t>
    </dgm:pt>
    <dgm:pt modelId="{B6856AAF-C4DF-475E-AC94-FE725D67F91B}" type="parTrans" cxnId="{C8679D43-7E36-47A4-A5CA-48F8E58C3AD6}">
      <dgm:prSet/>
      <dgm:spPr/>
      <dgm:t>
        <a:bodyPr/>
        <a:lstStyle/>
        <a:p>
          <a:endParaRPr lang="en-US"/>
        </a:p>
      </dgm:t>
    </dgm:pt>
    <dgm:pt modelId="{7438CD2D-9A4C-418B-9B5F-322D2D5F1F69}" type="sibTrans" cxnId="{C8679D43-7E36-47A4-A5CA-48F8E58C3AD6}">
      <dgm:prSet/>
      <dgm:spPr/>
      <dgm:t>
        <a:bodyPr/>
        <a:lstStyle/>
        <a:p>
          <a:endParaRPr lang="en-US"/>
        </a:p>
      </dgm:t>
    </dgm:pt>
    <dgm:pt modelId="{E03851CC-6040-44B7-8AD0-134755F1EA24}">
      <dgm:prSet phldrT="[Text]"/>
      <dgm:spPr/>
      <dgm:t>
        <a:bodyPr/>
        <a:lstStyle/>
        <a:p>
          <a:r>
            <a:rPr lang="fa-IR" dirty="0" smtClean="0"/>
            <a:t>شاهتیر فولادی</a:t>
          </a:r>
          <a:endParaRPr lang="en-US" dirty="0"/>
        </a:p>
      </dgm:t>
    </dgm:pt>
    <dgm:pt modelId="{7EE681E2-526D-49E6-BC89-FA048429AC60}" type="parTrans" cxnId="{4484DD2D-FA08-4937-A799-87666C7B442C}">
      <dgm:prSet/>
      <dgm:spPr/>
      <dgm:t>
        <a:bodyPr/>
        <a:lstStyle/>
        <a:p>
          <a:endParaRPr lang="en-US"/>
        </a:p>
      </dgm:t>
    </dgm:pt>
    <dgm:pt modelId="{E602580C-A51C-4C9A-B30D-02557FE1B7CD}" type="sibTrans" cxnId="{4484DD2D-FA08-4937-A799-87666C7B442C}">
      <dgm:prSet/>
      <dgm:spPr/>
      <dgm:t>
        <a:bodyPr/>
        <a:lstStyle/>
        <a:p>
          <a:endParaRPr lang="en-US"/>
        </a:p>
      </dgm:t>
    </dgm:pt>
    <dgm:pt modelId="{11143512-3398-4962-96E1-8A67821391C0}">
      <dgm:prSet phldrT="[Text]" custT="1"/>
      <dgm:spPr/>
      <dgm:t>
        <a:bodyPr/>
        <a:lstStyle/>
        <a:p>
          <a:r>
            <a:rPr lang="fa-IR" sz="1500" dirty="0" smtClean="0"/>
            <a:t>المان تیر</a:t>
          </a:r>
          <a:endParaRPr lang="en-US" sz="1500" dirty="0"/>
        </a:p>
      </dgm:t>
    </dgm:pt>
    <dgm:pt modelId="{79C7BDEE-8DC2-42B2-A8F2-4BA9F051278C}" type="parTrans" cxnId="{E66B1093-3F28-489A-9896-2FF9DAA4AEF3}">
      <dgm:prSet/>
      <dgm:spPr/>
      <dgm:t>
        <a:bodyPr/>
        <a:lstStyle/>
        <a:p>
          <a:endParaRPr lang="en-US"/>
        </a:p>
      </dgm:t>
    </dgm:pt>
    <dgm:pt modelId="{818271C6-E7B8-434D-A57F-B864FB107920}" type="sibTrans" cxnId="{E66B1093-3F28-489A-9896-2FF9DAA4AEF3}">
      <dgm:prSet/>
      <dgm:spPr/>
      <dgm:t>
        <a:bodyPr/>
        <a:lstStyle/>
        <a:p>
          <a:endParaRPr lang="en-US"/>
        </a:p>
      </dgm:t>
    </dgm:pt>
    <dgm:pt modelId="{13EC10B9-A681-4F77-874D-2AAC1402630A}">
      <dgm:prSet phldrT="[Text]"/>
      <dgm:spPr/>
      <dgm:t>
        <a:bodyPr/>
        <a:lstStyle/>
        <a:p>
          <a:r>
            <a:rPr lang="fa-IR" dirty="0" smtClean="0"/>
            <a:t>دیافراگم ها (دریچه ها)</a:t>
          </a:r>
          <a:endParaRPr lang="en-US" dirty="0"/>
        </a:p>
      </dgm:t>
    </dgm:pt>
    <dgm:pt modelId="{A6406019-09C8-4EB1-BDC1-3DED9BE1C4A0}" type="parTrans" cxnId="{ACD6AC2A-DC43-4C45-9B8E-284B6E32B69B}">
      <dgm:prSet/>
      <dgm:spPr/>
      <dgm:t>
        <a:bodyPr/>
        <a:lstStyle/>
        <a:p>
          <a:endParaRPr lang="en-US"/>
        </a:p>
      </dgm:t>
    </dgm:pt>
    <dgm:pt modelId="{98AE28B2-6B95-4556-B3CF-9D92DF7C6710}" type="sibTrans" cxnId="{ACD6AC2A-DC43-4C45-9B8E-284B6E32B69B}">
      <dgm:prSet/>
      <dgm:spPr/>
      <dgm:t>
        <a:bodyPr/>
        <a:lstStyle/>
        <a:p>
          <a:endParaRPr lang="en-US"/>
        </a:p>
      </dgm:t>
    </dgm:pt>
    <dgm:pt modelId="{760E58E2-2CE3-43B3-BB50-6F4996E212E1}">
      <dgm:prSet phldrT="[Text]" custT="1"/>
      <dgm:spPr/>
      <dgm:t>
        <a:bodyPr/>
        <a:lstStyle/>
        <a:p>
          <a:r>
            <a:rPr lang="fa-IR" sz="1500" dirty="0" smtClean="0"/>
            <a:t>المان خرپایی</a:t>
          </a:r>
          <a:endParaRPr lang="en-US" sz="1500" dirty="0"/>
        </a:p>
      </dgm:t>
    </dgm:pt>
    <dgm:pt modelId="{2645130B-F300-46E5-A591-E1C3345C34AB}" type="parTrans" cxnId="{1009688F-F640-4CBC-8A14-F3F2A7DD3922}">
      <dgm:prSet/>
      <dgm:spPr/>
      <dgm:t>
        <a:bodyPr/>
        <a:lstStyle/>
        <a:p>
          <a:endParaRPr lang="en-US"/>
        </a:p>
      </dgm:t>
    </dgm:pt>
    <dgm:pt modelId="{A7EDACCC-0F39-4AD0-B6C4-75F6CFD92E5C}" type="sibTrans" cxnId="{1009688F-F640-4CBC-8A14-F3F2A7DD3922}">
      <dgm:prSet/>
      <dgm:spPr/>
      <dgm:t>
        <a:bodyPr/>
        <a:lstStyle/>
        <a:p>
          <a:endParaRPr lang="en-US"/>
        </a:p>
      </dgm:t>
    </dgm:pt>
    <dgm:pt modelId="{D60095E2-248C-4C08-9F36-F1AA3EF8BCFF}">
      <dgm:prSet custT="1"/>
      <dgm:spPr/>
      <dgm:t>
        <a:bodyPr/>
        <a:lstStyle/>
        <a:p>
          <a:r>
            <a:rPr lang="fa-IR" sz="1500" dirty="0" smtClean="0"/>
            <a:t>المانهای تیری</a:t>
          </a:r>
          <a:endParaRPr lang="en-US" sz="1500" dirty="0"/>
        </a:p>
      </dgm:t>
    </dgm:pt>
    <dgm:pt modelId="{D2540687-25A0-4CD5-85F5-22CB2DE11D53}" type="parTrans" cxnId="{5C5452F8-8E33-408B-B1F1-C34FE1FF44DF}">
      <dgm:prSet/>
      <dgm:spPr/>
      <dgm:t>
        <a:bodyPr/>
        <a:lstStyle/>
        <a:p>
          <a:endParaRPr lang="en-US"/>
        </a:p>
      </dgm:t>
    </dgm:pt>
    <dgm:pt modelId="{A5D93FC2-DCAE-4987-AC47-97134217C7DB}" type="sibTrans" cxnId="{5C5452F8-8E33-408B-B1F1-C34FE1FF44DF}">
      <dgm:prSet/>
      <dgm:spPr/>
      <dgm:t>
        <a:bodyPr/>
        <a:lstStyle/>
        <a:p>
          <a:endParaRPr lang="en-US"/>
        </a:p>
      </dgm:t>
    </dgm:pt>
    <dgm:pt modelId="{A3C4DFDC-FB2B-4DE1-BDA1-6E5F76DB285E}">
      <dgm:prSet/>
      <dgm:spPr/>
      <dgm:t>
        <a:bodyPr/>
        <a:lstStyle/>
        <a:p>
          <a:r>
            <a:rPr lang="fa-IR" dirty="0" smtClean="0"/>
            <a:t>جان پناه ها</a:t>
          </a:r>
          <a:endParaRPr lang="en-US" dirty="0"/>
        </a:p>
      </dgm:t>
    </dgm:pt>
    <dgm:pt modelId="{6142AD63-EFA8-4A08-9A9B-D236579DD822}" type="parTrans" cxnId="{36381258-E5A4-4E12-BBF6-B4B9A377D167}">
      <dgm:prSet/>
      <dgm:spPr/>
      <dgm:t>
        <a:bodyPr/>
        <a:lstStyle/>
        <a:p>
          <a:endParaRPr lang="en-US"/>
        </a:p>
      </dgm:t>
    </dgm:pt>
    <dgm:pt modelId="{714DF89F-CDB6-427A-9589-A95CC5B098B9}" type="sibTrans" cxnId="{36381258-E5A4-4E12-BBF6-B4B9A377D167}">
      <dgm:prSet/>
      <dgm:spPr/>
      <dgm:t>
        <a:bodyPr/>
        <a:lstStyle/>
        <a:p>
          <a:endParaRPr lang="en-US"/>
        </a:p>
      </dgm:t>
    </dgm:pt>
    <dgm:pt modelId="{D311F4FF-707F-47FB-8AD9-04F20DD0EA3E}">
      <dgm:prSet custT="1"/>
      <dgm:spPr/>
      <dgm:t>
        <a:bodyPr/>
        <a:lstStyle/>
        <a:p>
          <a:r>
            <a:rPr lang="fa-IR" sz="1500" dirty="0" smtClean="0"/>
            <a:t>با قیدهای منفرد یا چند نقطه ای</a:t>
          </a:r>
          <a:endParaRPr lang="en-US" sz="1500" dirty="0"/>
        </a:p>
      </dgm:t>
    </dgm:pt>
    <dgm:pt modelId="{45684537-975B-43C4-A353-376488EB5D4C}" type="parTrans" cxnId="{0B74113E-5C0F-4D40-858C-B14AC7E60621}">
      <dgm:prSet/>
      <dgm:spPr/>
      <dgm:t>
        <a:bodyPr/>
        <a:lstStyle/>
        <a:p>
          <a:endParaRPr lang="en-US"/>
        </a:p>
      </dgm:t>
    </dgm:pt>
    <dgm:pt modelId="{6236293C-29F4-47B5-BD75-2433A87091C5}" type="sibTrans" cxnId="{0B74113E-5C0F-4D40-858C-B14AC7E60621}">
      <dgm:prSet/>
      <dgm:spPr/>
      <dgm:t>
        <a:bodyPr/>
        <a:lstStyle/>
        <a:p>
          <a:endParaRPr lang="en-US"/>
        </a:p>
      </dgm:t>
    </dgm:pt>
    <dgm:pt modelId="{60EF1038-4D8D-4129-8C78-E035B8E5AB84}">
      <dgm:prSet/>
      <dgm:spPr/>
      <dgm:t>
        <a:bodyPr/>
        <a:lstStyle/>
        <a:p>
          <a:r>
            <a:rPr lang="fa-IR" dirty="0" smtClean="0"/>
            <a:t>اندر کنشها</a:t>
          </a:r>
          <a:endParaRPr lang="en-US" dirty="0"/>
        </a:p>
      </dgm:t>
    </dgm:pt>
    <dgm:pt modelId="{60E4C85B-FEB9-4742-B614-3304FA766BBB}" type="parTrans" cxnId="{F90897C1-8AB8-414B-927E-BD061D78DDFA}">
      <dgm:prSet/>
      <dgm:spPr/>
      <dgm:t>
        <a:bodyPr/>
        <a:lstStyle/>
        <a:p>
          <a:endParaRPr lang="en-US"/>
        </a:p>
      </dgm:t>
    </dgm:pt>
    <dgm:pt modelId="{09D470C7-E70D-467C-A293-3208A4D52361}" type="sibTrans" cxnId="{F90897C1-8AB8-414B-927E-BD061D78DDFA}">
      <dgm:prSet/>
      <dgm:spPr/>
      <dgm:t>
        <a:bodyPr/>
        <a:lstStyle/>
        <a:p>
          <a:endParaRPr lang="en-US"/>
        </a:p>
      </dgm:t>
    </dgm:pt>
    <dgm:pt modelId="{7A3A8DB1-502C-42A6-85B5-36346188B7DB}">
      <dgm:prSet custT="1"/>
      <dgm:spPr/>
      <dgm:t>
        <a:bodyPr/>
        <a:lstStyle/>
        <a:p>
          <a:r>
            <a:rPr lang="fa-IR" sz="1500" dirty="0" smtClean="0"/>
            <a:t>بارهای سطحی فشاری</a:t>
          </a:r>
          <a:endParaRPr lang="en-US" sz="1500" dirty="0"/>
        </a:p>
      </dgm:t>
    </dgm:pt>
    <dgm:pt modelId="{B0EA9ECE-F59A-4463-B15A-3D63BD018131}" type="parTrans" cxnId="{BB8CBA9F-6281-411B-98BF-C866F451EC61}">
      <dgm:prSet/>
      <dgm:spPr/>
      <dgm:t>
        <a:bodyPr/>
        <a:lstStyle/>
        <a:p>
          <a:endParaRPr lang="en-US"/>
        </a:p>
      </dgm:t>
    </dgm:pt>
    <dgm:pt modelId="{B660E19C-0FCF-4185-BA6F-6F2F507B0335}" type="sibTrans" cxnId="{BB8CBA9F-6281-411B-98BF-C866F451EC61}">
      <dgm:prSet/>
      <dgm:spPr/>
      <dgm:t>
        <a:bodyPr/>
        <a:lstStyle/>
        <a:p>
          <a:endParaRPr lang="en-US"/>
        </a:p>
      </dgm:t>
    </dgm:pt>
    <dgm:pt modelId="{A5FDD9E6-1CA7-4B7E-B200-880020435720}">
      <dgm:prSet/>
      <dgm:spPr/>
      <dgm:t>
        <a:bodyPr/>
        <a:lstStyle/>
        <a:p>
          <a:r>
            <a:rPr lang="fa-IR" dirty="0" smtClean="0"/>
            <a:t>بارهای استاتیکی</a:t>
          </a:r>
          <a:endParaRPr lang="en-US" dirty="0"/>
        </a:p>
      </dgm:t>
    </dgm:pt>
    <dgm:pt modelId="{5800A9AB-B765-4DAC-AB22-B2F322A1A095}" type="parTrans" cxnId="{46E3D4F7-F85C-488A-BB61-A56CA6389368}">
      <dgm:prSet/>
      <dgm:spPr/>
      <dgm:t>
        <a:bodyPr/>
        <a:lstStyle/>
        <a:p>
          <a:endParaRPr lang="en-US"/>
        </a:p>
      </dgm:t>
    </dgm:pt>
    <dgm:pt modelId="{16D1148C-D8B6-4F90-8B80-0F7EA129F17E}" type="sibTrans" cxnId="{46E3D4F7-F85C-488A-BB61-A56CA6389368}">
      <dgm:prSet/>
      <dgm:spPr/>
      <dgm:t>
        <a:bodyPr/>
        <a:lstStyle/>
        <a:p>
          <a:endParaRPr lang="en-US"/>
        </a:p>
      </dgm:t>
    </dgm:pt>
    <dgm:pt modelId="{841B9827-061B-483D-96EB-DCBC31C758C9}" type="pres">
      <dgm:prSet presAssocID="{882111FC-57DA-47BA-B2B1-BC93E8261737}" presName="Name0" presStyleCnt="0">
        <dgm:presLayoutVars>
          <dgm:chPref val="3"/>
          <dgm:dir/>
          <dgm:animLvl val="lvl"/>
          <dgm:resizeHandles/>
        </dgm:presLayoutVars>
      </dgm:prSet>
      <dgm:spPr/>
      <dgm:t>
        <a:bodyPr/>
        <a:lstStyle/>
        <a:p>
          <a:endParaRPr lang="en-US"/>
        </a:p>
      </dgm:t>
    </dgm:pt>
    <dgm:pt modelId="{90B462AE-2BC4-4B4A-82BD-C96D48E2A100}" type="pres">
      <dgm:prSet presAssocID="{9F28432F-4164-4563-9468-78893B80B0A4}" presName="horFlow" presStyleCnt="0"/>
      <dgm:spPr/>
    </dgm:pt>
    <dgm:pt modelId="{F4D13B7B-6E67-422D-BBED-24ABBC26CBA5}" type="pres">
      <dgm:prSet presAssocID="{9F28432F-4164-4563-9468-78893B80B0A4}" presName="bigChev" presStyleLbl="node1" presStyleIdx="0" presStyleCnt="6"/>
      <dgm:spPr/>
      <dgm:t>
        <a:bodyPr/>
        <a:lstStyle/>
        <a:p>
          <a:endParaRPr lang="en-US"/>
        </a:p>
      </dgm:t>
    </dgm:pt>
    <dgm:pt modelId="{2E316F5E-E04B-4A13-AE15-946C0DD34DE6}" type="pres">
      <dgm:prSet presAssocID="{B6856AAF-C4DF-475E-AC94-FE725D67F91B}" presName="parTrans" presStyleCnt="0"/>
      <dgm:spPr/>
    </dgm:pt>
    <dgm:pt modelId="{FCAD67AF-CF94-4B99-A96D-53C68E3F99D5}" type="pres">
      <dgm:prSet presAssocID="{47986732-B529-402A-8DBC-94C26B8B65CA}" presName="node" presStyleLbl="alignAccFollowNode1" presStyleIdx="0" presStyleCnt="6">
        <dgm:presLayoutVars>
          <dgm:bulletEnabled val="1"/>
        </dgm:presLayoutVars>
      </dgm:prSet>
      <dgm:spPr/>
      <dgm:t>
        <a:bodyPr/>
        <a:lstStyle/>
        <a:p>
          <a:endParaRPr lang="en-US"/>
        </a:p>
      </dgm:t>
    </dgm:pt>
    <dgm:pt modelId="{BF45E90A-1E68-4B2E-860D-9B077F6CFD6A}" type="pres">
      <dgm:prSet presAssocID="{9F28432F-4164-4563-9468-78893B80B0A4}" presName="vSp" presStyleCnt="0"/>
      <dgm:spPr/>
    </dgm:pt>
    <dgm:pt modelId="{824D6B60-90A9-454C-8D0C-E7B9F8B38637}" type="pres">
      <dgm:prSet presAssocID="{E03851CC-6040-44B7-8AD0-134755F1EA24}" presName="horFlow" presStyleCnt="0"/>
      <dgm:spPr/>
    </dgm:pt>
    <dgm:pt modelId="{20CDDE98-3008-457C-A6DE-A096D3EB714E}" type="pres">
      <dgm:prSet presAssocID="{E03851CC-6040-44B7-8AD0-134755F1EA24}" presName="bigChev" presStyleLbl="node1" presStyleIdx="1" presStyleCnt="6"/>
      <dgm:spPr/>
      <dgm:t>
        <a:bodyPr/>
        <a:lstStyle/>
        <a:p>
          <a:endParaRPr lang="en-US"/>
        </a:p>
      </dgm:t>
    </dgm:pt>
    <dgm:pt modelId="{7D21FD10-9214-43A8-8D3B-CAFB5193AEC6}" type="pres">
      <dgm:prSet presAssocID="{79C7BDEE-8DC2-42B2-A8F2-4BA9F051278C}" presName="parTrans" presStyleCnt="0"/>
      <dgm:spPr/>
    </dgm:pt>
    <dgm:pt modelId="{6F409021-C7A4-4866-97D0-0628B6AC1FBD}" type="pres">
      <dgm:prSet presAssocID="{11143512-3398-4962-96E1-8A67821391C0}" presName="node" presStyleLbl="alignAccFollowNode1" presStyleIdx="1" presStyleCnt="6">
        <dgm:presLayoutVars>
          <dgm:bulletEnabled val="1"/>
        </dgm:presLayoutVars>
      </dgm:prSet>
      <dgm:spPr/>
      <dgm:t>
        <a:bodyPr/>
        <a:lstStyle/>
        <a:p>
          <a:endParaRPr lang="en-US"/>
        </a:p>
      </dgm:t>
    </dgm:pt>
    <dgm:pt modelId="{6106EB2F-3B7D-4EC5-8CF2-78DB58E0103A}" type="pres">
      <dgm:prSet presAssocID="{E03851CC-6040-44B7-8AD0-134755F1EA24}" presName="vSp" presStyleCnt="0"/>
      <dgm:spPr/>
    </dgm:pt>
    <dgm:pt modelId="{627C37CD-9079-4B0A-8CFC-23D4676913C0}" type="pres">
      <dgm:prSet presAssocID="{13EC10B9-A681-4F77-874D-2AAC1402630A}" presName="horFlow" presStyleCnt="0"/>
      <dgm:spPr/>
    </dgm:pt>
    <dgm:pt modelId="{6F320263-883F-43C0-97B2-9838AE085E02}" type="pres">
      <dgm:prSet presAssocID="{13EC10B9-A681-4F77-874D-2AAC1402630A}" presName="bigChev" presStyleLbl="node1" presStyleIdx="2" presStyleCnt="6"/>
      <dgm:spPr/>
      <dgm:t>
        <a:bodyPr/>
        <a:lstStyle/>
        <a:p>
          <a:endParaRPr lang="en-US"/>
        </a:p>
      </dgm:t>
    </dgm:pt>
    <dgm:pt modelId="{84A3C1A8-39DD-4950-B0D6-074337F13C36}" type="pres">
      <dgm:prSet presAssocID="{2645130B-F300-46E5-A591-E1C3345C34AB}" presName="parTrans" presStyleCnt="0"/>
      <dgm:spPr/>
    </dgm:pt>
    <dgm:pt modelId="{AA1DF266-D7AF-42ED-9A72-5373310D639D}" type="pres">
      <dgm:prSet presAssocID="{760E58E2-2CE3-43B3-BB50-6F4996E212E1}" presName="node" presStyleLbl="alignAccFollowNode1" presStyleIdx="2" presStyleCnt="6">
        <dgm:presLayoutVars>
          <dgm:bulletEnabled val="1"/>
        </dgm:presLayoutVars>
      </dgm:prSet>
      <dgm:spPr/>
      <dgm:t>
        <a:bodyPr/>
        <a:lstStyle/>
        <a:p>
          <a:endParaRPr lang="en-US"/>
        </a:p>
      </dgm:t>
    </dgm:pt>
    <dgm:pt modelId="{A1E5A431-7B05-4C79-9E7F-22AEEA533FE3}" type="pres">
      <dgm:prSet presAssocID="{13EC10B9-A681-4F77-874D-2AAC1402630A}" presName="vSp" presStyleCnt="0"/>
      <dgm:spPr/>
    </dgm:pt>
    <dgm:pt modelId="{C055748D-F2B6-4220-9FC9-CA78597A1222}" type="pres">
      <dgm:prSet presAssocID="{A3C4DFDC-FB2B-4DE1-BDA1-6E5F76DB285E}" presName="horFlow" presStyleCnt="0"/>
      <dgm:spPr/>
    </dgm:pt>
    <dgm:pt modelId="{9D54A491-C9DB-4DCC-AF4D-D7F408AD564F}" type="pres">
      <dgm:prSet presAssocID="{A3C4DFDC-FB2B-4DE1-BDA1-6E5F76DB285E}" presName="bigChev" presStyleLbl="node1" presStyleIdx="3" presStyleCnt="6"/>
      <dgm:spPr/>
      <dgm:t>
        <a:bodyPr/>
        <a:lstStyle/>
        <a:p>
          <a:endParaRPr lang="en-US"/>
        </a:p>
      </dgm:t>
    </dgm:pt>
    <dgm:pt modelId="{1E9182D7-03A0-4E1F-B162-3E6739F7E3C6}" type="pres">
      <dgm:prSet presAssocID="{D2540687-25A0-4CD5-85F5-22CB2DE11D53}" presName="parTrans" presStyleCnt="0"/>
      <dgm:spPr/>
    </dgm:pt>
    <dgm:pt modelId="{0CE8ECAB-7991-4179-961B-FFE35AE6AEE9}" type="pres">
      <dgm:prSet presAssocID="{D60095E2-248C-4C08-9F36-F1AA3EF8BCFF}" presName="node" presStyleLbl="alignAccFollowNode1" presStyleIdx="3" presStyleCnt="6">
        <dgm:presLayoutVars>
          <dgm:bulletEnabled val="1"/>
        </dgm:presLayoutVars>
      </dgm:prSet>
      <dgm:spPr/>
      <dgm:t>
        <a:bodyPr/>
        <a:lstStyle/>
        <a:p>
          <a:endParaRPr lang="en-US"/>
        </a:p>
      </dgm:t>
    </dgm:pt>
    <dgm:pt modelId="{D50A6DEB-0E93-4190-969D-B4F7F68EB911}" type="pres">
      <dgm:prSet presAssocID="{A3C4DFDC-FB2B-4DE1-BDA1-6E5F76DB285E}" presName="vSp" presStyleCnt="0"/>
      <dgm:spPr/>
    </dgm:pt>
    <dgm:pt modelId="{B4157DCD-7AB9-4F05-80FE-1AC53E2EFEBD}" type="pres">
      <dgm:prSet presAssocID="{60EF1038-4D8D-4129-8C78-E035B8E5AB84}" presName="horFlow" presStyleCnt="0"/>
      <dgm:spPr/>
    </dgm:pt>
    <dgm:pt modelId="{639E3AAB-56CC-4329-811E-28411A223F62}" type="pres">
      <dgm:prSet presAssocID="{60EF1038-4D8D-4129-8C78-E035B8E5AB84}" presName="bigChev" presStyleLbl="node1" presStyleIdx="4" presStyleCnt="6"/>
      <dgm:spPr/>
      <dgm:t>
        <a:bodyPr/>
        <a:lstStyle/>
        <a:p>
          <a:endParaRPr lang="en-US"/>
        </a:p>
      </dgm:t>
    </dgm:pt>
    <dgm:pt modelId="{569A254F-5049-4A52-97FC-C900B6E41592}" type="pres">
      <dgm:prSet presAssocID="{45684537-975B-43C4-A353-376488EB5D4C}" presName="parTrans" presStyleCnt="0"/>
      <dgm:spPr/>
    </dgm:pt>
    <dgm:pt modelId="{837D2B75-B608-4428-9AC5-8084EE488EF4}" type="pres">
      <dgm:prSet presAssocID="{D311F4FF-707F-47FB-8AD9-04F20DD0EA3E}" presName="node" presStyleLbl="alignAccFollowNode1" presStyleIdx="4" presStyleCnt="6">
        <dgm:presLayoutVars>
          <dgm:bulletEnabled val="1"/>
        </dgm:presLayoutVars>
      </dgm:prSet>
      <dgm:spPr/>
      <dgm:t>
        <a:bodyPr/>
        <a:lstStyle/>
        <a:p>
          <a:endParaRPr lang="en-US"/>
        </a:p>
      </dgm:t>
    </dgm:pt>
    <dgm:pt modelId="{53CB683C-4C3C-4C68-98A5-FBB0BBA72BA7}" type="pres">
      <dgm:prSet presAssocID="{60EF1038-4D8D-4129-8C78-E035B8E5AB84}" presName="vSp" presStyleCnt="0"/>
      <dgm:spPr/>
    </dgm:pt>
    <dgm:pt modelId="{91E44571-C15C-4770-95A3-655AF8217CA0}" type="pres">
      <dgm:prSet presAssocID="{A5FDD9E6-1CA7-4B7E-B200-880020435720}" presName="horFlow" presStyleCnt="0"/>
      <dgm:spPr/>
    </dgm:pt>
    <dgm:pt modelId="{45796A5C-7DB4-4740-B3E6-D7B8350B32F3}" type="pres">
      <dgm:prSet presAssocID="{A5FDD9E6-1CA7-4B7E-B200-880020435720}" presName="bigChev" presStyleLbl="node1" presStyleIdx="5" presStyleCnt="6"/>
      <dgm:spPr/>
      <dgm:t>
        <a:bodyPr/>
        <a:lstStyle/>
        <a:p>
          <a:endParaRPr lang="en-US"/>
        </a:p>
      </dgm:t>
    </dgm:pt>
    <dgm:pt modelId="{6FE392DC-6D03-438F-BDC6-89DB404A66FA}" type="pres">
      <dgm:prSet presAssocID="{B0EA9ECE-F59A-4463-B15A-3D63BD018131}" presName="parTrans" presStyleCnt="0"/>
      <dgm:spPr/>
    </dgm:pt>
    <dgm:pt modelId="{C615A5AE-4BD6-4BD5-AE45-000F3457BDD6}" type="pres">
      <dgm:prSet presAssocID="{7A3A8DB1-502C-42A6-85B5-36346188B7DB}" presName="node" presStyleLbl="alignAccFollowNode1" presStyleIdx="5" presStyleCnt="6">
        <dgm:presLayoutVars>
          <dgm:bulletEnabled val="1"/>
        </dgm:presLayoutVars>
      </dgm:prSet>
      <dgm:spPr/>
      <dgm:t>
        <a:bodyPr/>
        <a:lstStyle/>
        <a:p>
          <a:endParaRPr lang="en-US"/>
        </a:p>
      </dgm:t>
    </dgm:pt>
  </dgm:ptLst>
  <dgm:cxnLst>
    <dgm:cxn modelId="{0B74113E-5C0F-4D40-858C-B14AC7E60621}" srcId="{60EF1038-4D8D-4129-8C78-E035B8E5AB84}" destId="{D311F4FF-707F-47FB-8AD9-04F20DD0EA3E}" srcOrd="0" destOrd="0" parTransId="{45684537-975B-43C4-A353-376488EB5D4C}" sibTransId="{6236293C-29F4-47B5-BD75-2433A87091C5}"/>
    <dgm:cxn modelId="{A433D1AD-1B53-4A5F-AE1C-E9E7C3DFEE71}" type="presOf" srcId="{D60095E2-248C-4C08-9F36-F1AA3EF8BCFF}" destId="{0CE8ECAB-7991-4179-961B-FFE35AE6AEE9}" srcOrd="0" destOrd="0" presId="urn:microsoft.com/office/officeart/2005/8/layout/lProcess3"/>
    <dgm:cxn modelId="{B3A7CFB2-CA21-4014-A8C0-164F19E809B1}" type="presOf" srcId="{D311F4FF-707F-47FB-8AD9-04F20DD0EA3E}" destId="{837D2B75-B608-4428-9AC5-8084EE488EF4}" srcOrd="0" destOrd="0" presId="urn:microsoft.com/office/officeart/2005/8/layout/lProcess3"/>
    <dgm:cxn modelId="{E66B1093-3F28-489A-9896-2FF9DAA4AEF3}" srcId="{E03851CC-6040-44B7-8AD0-134755F1EA24}" destId="{11143512-3398-4962-96E1-8A67821391C0}" srcOrd="0" destOrd="0" parTransId="{79C7BDEE-8DC2-42B2-A8F2-4BA9F051278C}" sibTransId="{818271C6-E7B8-434D-A57F-B864FB107920}"/>
    <dgm:cxn modelId="{DEBBC90E-0E73-4872-A84D-B0DF07BA5942}" type="presOf" srcId="{13EC10B9-A681-4F77-874D-2AAC1402630A}" destId="{6F320263-883F-43C0-97B2-9838AE085E02}" srcOrd="0" destOrd="0" presId="urn:microsoft.com/office/officeart/2005/8/layout/lProcess3"/>
    <dgm:cxn modelId="{F62850DB-49F8-41CC-A1B8-5520CC9684A8}" type="presOf" srcId="{7A3A8DB1-502C-42A6-85B5-36346188B7DB}" destId="{C615A5AE-4BD6-4BD5-AE45-000F3457BDD6}" srcOrd="0" destOrd="0" presId="urn:microsoft.com/office/officeart/2005/8/layout/lProcess3"/>
    <dgm:cxn modelId="{B2E44E41-EA33-4062-9306-C534FB107744}" type="presOf" srcId="{60EF1038-4D8D-4129-8C78-E035B8E5AB84}" destId="{639E3AAB-56CC-4329-811E-28411A223F62}" srcOrd="0" destOrd="0" presId="urn:microsoft.com/office/officeart/2005/8/layout/lProcess3"/>
    <dgm:cxn modelId="{2BF68C87-471C-4AAA-9974-827345A8EA1A}" type="presOf" srcId="{760E58E2-2CE3-43B3-BB50-6F4996E212E1}" destId="{AA1DF266-D7AF-42ED-9A72-5373310D639D}" srcOrd="0" destOrd="0" presId="urn:microsoft.com/office/officeart/2005/8/layout/lProcess3"/>
    <dgm:cxn modelId="{D789EA05-058A-45ED-BFD3-0700ADE762D7}" type="presOf" srcId="{A5FDD9E6-1CA7-4B7E-B200-880020435720}" destId="{45796A5C-7DB4-4740-B3E6-D7B8350B32F3}" srcOrd="0" destOrd="0" presId="urn:microsoft.com/office/officeart/2005/8/layout/lProcess3"/>
    <dgm:cxn modelId="{7DB4AD34-6D45-4691-A8FA-9B78D33B0245}" type="presOf" srcId="{A3C4DFDC-FB2B-4DE1-BDA1-6E5F76DB285E}" destId="{9D54A491-C9DB-4DCC-AF4D-D7F408AD564F}" srcOrd="0" destOrd="0" presId="urn:microsoft.com/office/officeart/2005/8/layout/lProcess3"/>
    <dgm:cxn modelId="{2BD71FA4-B753-4FD6-9C50-7F9BAC142842}" type="presOf" srcId="{11143512-3398-4962-96E1-8A67821391C0}" destId="{6F409021-C7A4-4866-97D0-0628B6AC1FBD}" srcOrd="0" destOrd="0" presId="urn:microsoft.com/office/officeart/2005/8/layout/lProcess3"/>
    <dgm:cxn modelId="{ACD6AC2A-DC43-4C45-9B8E-284B6E32B69B}" srcId="{882111FC-57DA-47BA-B2B1-BC93E8261737}" destId="{13EC10B9-A681-4F77-874D-2AAC1402630A}" srcOrd="2" destOrd="0" parTransId="{A6406019-09C8-4EB1-BDC1-3DED9BE1C4A0}" sibTransId="{98AE28B2-6B95-4556-B3CF-9D92DF7C6710}"/>
    <dgm:cxn modelId="{1009688F-F640-4CBC-8A14-F3F2A7DD3922}" srcId="{13EC10B9-A681-4F77-874D-2AAC1402630A}" destId="{760E58E2-2CE3-43B3-BB50-6F4996E212E1}" srcOrd="0" destOrd="0" parTransId="{2645130B-F300-46E5-A591-E1C3345C34AB}" sibTransId="{A7EDACCC-0F39-4AD0-B6C4-75F6CFD92E5C}"/>
    <dgm:cxn modelId="{3C3D431C-49FC-4E87-803F-24F8D9971CB1}" type="presOf" srcId="{E03851CC-6040-44B7-8AD0-134755F1EA24}" destId="{20CDDE98-3008-457C-A6DE-A096D3EB714E}" srcOrd="0" destOrd="0" presId="urn:microsoft.com/office/officeart/2005/8/layout/lProcess3"/>
    <dgm:cxn modelId="{BB8CBA9F-6281-411B-98BF-C866F451EC61}" srcId="{A5FDD9E6-1CA7-4B7E-B200-880020435720}" destId="{7A3A8DB1-502C-42A6-85B5-36346188B7DB}" srcOrd="0" destOrd="0" parTransId="{B0EA9ECE-F59A-4463-B15A-3D63BD018131}" sibTransId="{B660E19C-0FCF-4185-BA6F-6F2F507B0335}"/>
    <dgm:cxn modelId="{4484DD2D-FA08-4937-A799-87666C7B442C}" srcId="{882111FC-57DA-47BA-B2B1-BC93E8261737}" destId="{E03851CC-6040-44B7-8AD0-134755F1EA24}" srcOrd="1" destOrd="0" parTransId="{7EE681E2-526D-49E6-BC89-FA048429AC60}" sibTransId="{E602580C-A51C-4C9A-B30D-02557FE1B7CD}"/>
    <dgm:cxn modelId="{36381258-E5A4-4E12-BBF6-B4B9A377D167}" srcId="{882111FC-57DA-47BA-B2B1-BC93E8261737}" destId="{A3C4DFDC-FB2B-4DE1-BDA1-6E5F76DB285E}" srcOrd="3" destOrd="0" parTransId="{6142AD63-EFA8-4A08-9A9B-D236579DD822}" sibTransId="{714DF89F-CDB6-427A-9589-A95CC5B098B9}"/>
    <dgm:cxn modelId="{46E3D4F7-F85C-488A-BB61-A56CA6389368}" srcId="{882111FC-57DA-47BA-B2B1-BC93E8261737}" destId="{A5FDD9E6-1CA7-4B7E-B200-880020435720}" srcOrd="5" destOrd="0" parTransId="{5800A9AB-B765-4DAC-AB22-B2F322A1A095}" sibTransId="{16D1148C-D8B6-4F90-8B80-0F7EA129F17E}"/>
    <dgm:cxn modelId="{DC763E24-63FC-4B11-8A13-869D995C12F0}" type="presOf" srcId="{882111FC-57DA-47BA-B2B1-BC93E8261737}" destId="{841B9827-061B-483D-96EB-DCBC31C758C9}" srcOrd="0" destOrd="0" presId="urn:microsoft.com/office/officeart/2005/8/layout/lProcess3"/>
    <dgm:cxn modelId="{C8679D43-7E36-47A4-A5CA-48F8E58C3AD6}" srcId="{9F28432F-4164-4563-9468-78893B80B0A4}" destId="{47986732-B529-402A-8DBC-94C26B8B65CA}" srcOrd="0" destOrd="0" parTransId="{B6856AAF-C4DF-475E-AC94-FE725D67F91B}" sibTransId="{7438CD2D-9A4C-418B-9B5F-322D2D5F1F69}"/>
    <dgm:cxn modelId="{E38A9F10-E4A7-4779-9ADF-F4E8FD208052}" srcId="{882111FC-57DA-47BA-B2B1-BC93E8261737}" destId="{9F28432F-4164-4563-9468-78893B80B0A4}" srcOrd="0" destOrd="0" parTransId="{C3E9650B-A08D-49F0-A8C2-F042C7D3DA89}" sibTransId="{33947B83-0697-4057-BF18-943D1C6D9118}"/>
    <dgm:cxn modelId="{5C5452F8-8E33-408B-B1F1-C34FE1FF44DF}" srcId="{A3C4DFDC-FB2B-4DE1-BDA1-6E5F76DB285E}" destId="{D60095E2-248C-4C08-9F36-F1AA3EF8BCFF}" srcOrd="0" destOrd="0" parTransId="{D2540687-25A0-4CD5-85F5-22CB2DE11D53}" sibTransId="{A5D93FC2-DCAE-4987-AC47-97134217C7DB}"/>
    <dgm:cxn modelId="{200AA3B8-B502-4B13-B98D-28876057BB99}" type="presOf" srcId="{47986732-B529-402A-8DBC-94C26B8B65CA}" destId="{FCAD67AF-CF94-4B99-A96D-53C68E3F99D5}" srcOrd="0" destOrd="0" presId="urn:microsoft.com/office/officeart/2005/8/layout/lProcess3"/>
    <dgm:cxn modelId="{F90897C1-8AB8-414B-927E-BD061D78DDFA}" srcId="{882111FC-57DA-47BA-B2B1-BC93E8261737}" destId="{60EF1038-4D8D-4129-8C78-E035B8E5AB84}" srcOrd="4" destOrd="0" parTransId="{60E4C85B-FEB9-4742-B614-3304FA766BBB}" sibTransId="{09D470C7-E70D-467C-A293-3208A4D52361}"/>
    <dgm:cxn modelId="{ADC66F04-F39C-4C53-8061-8E85AB1BE1BE}" type="presOf" srcId="{9F28432F-4164-4563-9468-78893B80B0A4}" destId="{F4D13B7B-6E67-422D-BBED-24ABBC26CBA5}" srcOrd="0" destOrd="0" presId="urn:microsoft.com/office/officeart/2005/8/layout/lProcess3"/>
    <dgm:cxn modelId="{932E76D4-A2D2-4DEF-A265-F122399649EE}" type="presParOf" srcId="{841B9827-061B-483D-96EB-DCBC31C758C9}" destId="{90B462AE-2BC4-4B4A-82BD-C96D48E2A100}" srcOrd="0" destOrd="0" presId="urn:microsoft.com/office/officeart/2005/8/layout/lProcess3"/>
    <dgm:cxn modelId="{92E7D750-B197-4529-8100-57C71A4638D8}" type="presParOf" srcId="{90B462AE-2BC4-4B4A-82BD-C96D48E2A100}" destId="{F4D13B7B-6E67-422D-BBED-24ABBC26CBA5}" srcOrd="0" destOrd="0" presId="urn:microsoft.com/office/officeart/2005/8/layout/lProcess3"/>
    <dgm:cxn modelId="{6C73462E-2D04-4071-9C1A-9F0B87368F48}" type="presParOf" srcId="{90B462AE-2BC4-4B4A-82BD-C96D48E2A100}" destId="{2E316F5E-E04B-4A13-AE15-946C0DD34DE6}" srcOrd="1" destOrd="0" presId="urn:microsoft.com/office/officeart/2005/8/layout/lProcess3"/>
    <dgm:cxn modelId="{FDC16524-5929-463B-AACE-2D2AD3BC6466}" type="presParOf" srcId="{90B462AE-2BC4-4B4A-82BD-C96D48E2A100}" destId="{FCAD67AF-CF94-4B99-A96D-53C68E3F99D5}" srcOrd="2" destOrd="0" presId="urn:microsoft.com/office/officeart/2005/8/layout/lProcess3"/>
    <dgm:cxn modelId="{68343110-33DB-4BB4-9443-AA2628AA75DD}" type="presParOf" srcId="{841B9827-061B-483D-96EB-DCBC31C758C9}" destId="{BF45E90A-1E68-4B2E-860D-9B077F6CFD6A}" srcOrd="1" destOrd="0" presId="urn:microsoft.com/office/officeart/2005/8/layout/lProcess3"/>
    <dgm:cxn modelId="{60D2C498-5295-4A88-B366-A21F6281BB09}" type="presParOf" srcId="{841B9827-061B-483D-96EB-DCBC31C758C9}" destId="{824D6B60-90A9-454C-8D0C-E7B9F8B38637}" srcOrd="2" destOrd="0" presId="urn:microsoft.com/office/officeart/2005/8/layout/lProcess3"/>
    <dgm:cxn modelId="{56B87698-02A2-44F3-A74C-7CB5D46F1AF8}" type="presParOf" srcId="{824D6B60-90A9-454C-8D0C-E7B9F8B38637}" destId="{20CDDE98-3008-457C-A6DE-A096D3EB714E}" srcOrd="0" destOrd="0" presId="urn:microsoft.com/office/officeart/2005/8/layout/lProcess3"/>
    <dgm:cxn modelId="{E64185D1-35C8-4CDB-BBBA-AD181845A116}" type="presParOf" srcId="{824D6B60-90A9-454C-8D0C-E7B9F8B38637}" destId="{7D21FD10-9214-43A8-8D3B-CAFB5193AEC6}" srcOrd="1" destOrd="0" presId="urn:microsoft.com/office/officeart/2005/8/layout/lProcess3"/>
    <dgm:cxn modelId="{8BC003B0-2BEB-48FC-A821-B05C3CB265DE}" type="presParOf" srcId="{824D6B60-90A9-454C-8D0C-E7B9F8B38637}" destId="{6F409021-C7A4-4866-97D0-0628B6AC1FBD}" srcOrd="2" destOrd="0" presId="urn:microsoft.com/office/officeart/2005/8/layout/lProcess3"/>
    <dgm:cxn modelId="{77F870EF-281A-46FC-9768-044F499864B6}" type="presParOf" srcId="{841B9827-061B-483D-96EB-DCBC31C758C9}" destId="{6106EB2F-3B7D-4EC5-8CF2-78DB58E0103A}" srcOrd="3" destOrd="0" presId="urn:microsoft.com/office/officeart/2005/8/layout/lProcess3"/>
    <dgm:cxn modelId="{6419DDCE-99D9-4CDE-97B0-AAF503EE1667}" type="presParOf" srcId="{841B9827-061B-483D-96EB-DCBC31C758C9}" destId="{627C37CD-9079-4B0A-8CFC-23D4676913C0}" srcOrd="4" destOrd="0" presId="urn:microsoft.com/office/officeart/2005/8/layout/lProcess3"/>
    <dgm:cxn modelId="{79E393F5-E17C-4056-937D-E6E9A788EE4C}" type="presParOf" srcId="{627C37CD-9079-4B0A-8CFC-23D4676913C0}" destId="{6F320263-883F-43C0-97B2-9838AE085E02}" srcOrd="0" destOrd="0" presId="urn:microsoft.com/office/officeart/2005/8/layout/lProcess3"/>
    <dgm:cxn modelId="{898652A9-2096-46F8-84CD-5B2731C8BFAE}" type="presParOf" srcId="{627C37CD-9079-4B0A-8CFC-23D4676913C0}" destId="{84A3C1A8-39DD-4950-B0D6-074337F13C36}" srcOrd="1" destOrd="0" presId="urn:microsoft.com/office/officeart/2005/8/layout/lProcess3"/>
    <dgm:cxn modelId="{A079DEDC-E5C3-4DA3-83C1-B8472291BBCF}" type="presParOf" srcId="{627C37CD-9079-4B0A-8CFC-23D4676913C0}" destId="{AA1DF266-D7AF-42ED-9A72-5373310D639D}" srcOrd="2" destOrd="0" presId="urn:microsoft.com/office/officeart/2005/8/layout/lProcess3"/>
    <dgm:cxn modelId="{5B947F31-D7FB-448C-A790-ADDA43FA8BB2}" type="presParOf" srcId="{841B9827-061B-483D-96EB-DCBC31C758C9}" destId="{A1E5A431-7B05-4C79-9E7F-22AEEA533FE3}" srcOrd="5" destOrd="0" presId="urn:microsoft.com/office/officeart/2005/8/layout/lProcess3"/>
    <dgm:cxn modelId="{45720129-B13E-4D45-8B25-FFD0F58278B7}" type="presParOf" srcId="{841B9827-061B-483D-96EB-DCBC31C758C9}" destId="{C055748D-F2B6-4220-9FC9-CA78597A1222}" srcOrd="6" destOrd="0" presId="urn:microsoft.com/office/officeart/2005/8/layout/lProcess3"/>
    <dgm:cxn modelId="{352DE7E7-6991-4A15-94F9-B1AB02343897}" type="presParOf" srcId="{C055748D-F2B6-4220-9FC9-CA78597A1222}" destId="{9D54A491-C9DB-4DCC-AF4D-D7F408AD564F}" srcOrd="0" destOrd="0" presId="urn:microsoft.com/office/officeart/2005/8/layout/lProcess3"/>
    <dgm:cxn modelId="{8FF885C4-AF11-482C-933A-4E409E8F8591}" type="presParOf" srcId="{C055748D-F2B6-4220-9FC9-CA78597A1222}" destId="{1E9182D7-03A0-4E1F-B162-3E6739F7E3C6}" srcOrd="1" destOrd="0" presId="urn:microsoft.com/office/officeart/2005/8/layout/lProcess3"/>
    <dgm:cxn modelId="{1930524E-D980-4EF3-A68F-8E0900B2059E}" type="presParOf" srcId="{C055748D-F2B6-4220-9FC9-CA78597A1222}" destId="{0CE8ECAB-7991-4179-961B-FFE35AE6AEE9}" srcOrd="2" destOrd="0" presId="urn:microsoft.com/office/officeart/2005/8/layout/lProcess3"/>
    <dgm:cxn modelId="{35134BD5-BE88-4C21-9EF6-2571BE3F8CA1}" type="presParOf" srcId="{841B9827-061B-483D-96EB-DCBC31C758C9}" destId="{D50A6DEB-0E93-4190-969D-B4F7F68EB911}" srcOrd="7" destOrd="0" presId="urn:microsoft.com/office/officeart/2005/8/layout/lProcess3"/>
    <dgm:cxn modelId="{6E1309C6-5A0E-4998-8883-2229EED815DB}" type="presParOf" srcId="{841B9827-061B-483D-96EB-DCBC31C758C9}" destId="{B4157DCD-7AB9-4F05-80FE-1AC53E2EFEBD}" srcOrd="8" destOrd="0" presId="urn:microsoft.com/office/officeart/2005/8/layout/lProcess3"/>
    <dgm:cxn modelId="{56348F56-F28E-4784-80DE-799E7FA5248E}" type="presParOf" srcId="{B4157DCD-7AB9-4F05-80FE-1AC53E2EFEBD}" destId="{639E3AAB-56CC-4329-811E-28411A223F62}" srcOrd="0" destOrd="0" presId="urn:microsoft.com/office/officeart/2005/8/layout/lProcess3"/>
    <dgm:cxn modelId="{CBBABDCF-605B-4831-A44E-AB5F8049C95B}" type="presParOf" srcId="{B4157DCD-7AB9-4F05-80FE-1AC53E2EFEBD}" destId="{569A254F-5049-4A52-97FC-C900B6E41592}" srcOrd="1" destOrd="0" presId="urn:microsoft.com/office/officeart/2005/8/layout/lProcess3"/>
    <dgm:cxn modelId="{7BFF0366-6DD0-4D9C-9F15-3FE22B4328BD}" type="presParOf" srcId="{B4157DCD-7AB9-4F05-80FE-1AC53E2EFEBD}" destId="{837D2B75-B608-4428-9AC5-8084EE488EF4}" srcOrd="2" destOrd="0" presId="urn:microsoft.com/office/officeart/2005/8/layout/lProcess3"/>
    <dgm:cxn modelId="{DCF6AE1F-468C-48DC-8C4B-53667DEC874D}" type="presParOf" srcId="{841B9827-061B-483D-96EB-DCBC31C758C9}" destId="{53CB683C-4C3C-4C68-98A5-FBB0BBA72BA7}" srcOrd="9" destOrd="0" presId="urn:microsoft.com/office/officeart/2005/8/layout/lProcess3"/>
    <dgm:cxn modelId="{F1882AD0-0F84-4A12-BE8B-F097EC35F6CB}" type="presParOf" srcId="{841B9827-061B-483D-96EB-DCBC31C758C9}" destId="{91E44571-C15C-4770-95A3-655AF8217CA0}" srcOrd="10" destOrd="0" presId="urn:microsoft.com/office/officeart/2005/8/layout/lProcess3"/>
    <dgm:cxn modelId="{F665F611-4C7B-498D-ADB0-9A82B5928056}" type="presParOf" srcId="{91E44571-C15C-4770-95A3-655AF8217CA0}" destId="{45796A5C-7DB4-4740-B3E6-D7B8350B32F3}" srcOrd="0" destOrd="0" presId="urn:microsoft.com/office/officeart/2005/8/layout/lProcess3"/>
    <dgm:cxn modelId="{2A671293-9127-4865-99E2-614E71327B22}" type="presParOf" srcId="{91E44571-C15C-4770-95A3-655AF8217CA0}" destId="{6FE392DC-6D03-438F-BDC6-89DB404A66FA}" srcOrd="1" destOrd="0" presId="urn:microsoft.com/office/officeart/2005/8/layout/lProcess3"/>
    <dgm:cxn modelId="{50654DFC-E387-4ECE-AF67-D4BBA9C592E4}" type="presParOf" srcId="{91E44571-C15C-4770-95A3-655AF8217CA0}" destId="{C615A5AE-4BD6-4BD5-AE45-000F3457BDD6}" srcOrd="2"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D1ACAC-8514-4E96-B060-D9C36214CA53}" type="doc">
      <dgm:prSet loTypeId="urn:microsoft.com/office/officeart/2005/8/layout/radial4" loCatId="relationship" qsTypeId="urn:microsoft.com/office/officeart/2005/8/quickstyle/3d7" qsCatId="3D" csTypeId="urn:microsoft.com/office/officeart/2005/8/colors/accent1_2" csCatId="accent1" phldr="1"/>
      <dgm:spPr/>
      <dgm:t>
        <a:bodyPr/>
        <a:lstStyle/>
        <a:p>
          <a:endParaRPr lang="en-US"/>
        </a:p>
      </dgm:t>
    </dgm:pt>
    <dgm:pt modelId="{6A4B2765-C5B8-4048-964F-71E57FA1B494}">
      <dgm:prSet phldrT="[Text]"/>
      <dgm:spPr/>
      <dgm:t>
        <a:bodyPr/>
        <a:lstStyle/>
        <a:p>
          <a:r>
            <a:rPr lang="fa-IR" dirty="0" smtClean="0"/>
            <a:t>5211 المان</a:t>
          </a:r>
          <a:endParaRPr lang="en-US" dirty="0"/>
        </a:p>
      </dgm:t>
    </dgm:pt>
    <dgm:pt modelId="{3ECB1513-13D7-4E9F-A6AE-2B6C6962E0C3}" type="parTrans" cxnId="{423AE8B9-9621-4F93-A6E8-232A84C86C4A}">
      <dgm:prSet/>
      <dgm:spPr/>
      <dgm:t>
        <a:bodyPr/>
        <a:lstStyle/>
        <a:p>
          <a:endParaRPr lang="en-US"/>
        </a:p>
      </dgm:t>
    </dgm:pt>
    <dgm:pt modelId="{752CE44B-FBE4-4300-B1CD-A02CDDF1B674}" type="sibTrans" cxnId="{423AE8B9-9621-4F93-A6E8-232A84C86C4A}">
      <dgm:prSet/>
      <dgm:spPr/>
      <dgm:t>
        <a:bodyPr/>
        <a:lstStyle/>
        <a:p>
          <a:endParaRPr lang="en-US"/>
        </a:p>
      </dgm:t>
    </dgm:pt>
    <dgm:pt modelId="{B6E43596-7F47-498C-BF0E-5CDF3F056635}">
      <dgm:prSet phldrT="[Text]"/>
      <dgm:spPr/>
      <dgm:t>
        <a:bodyPr/>
        <a:lstStyle/>
        <a:p>
          <a:r>
            <a:rPr lang="fa-IR" dirty="0" smtClean="0"/>
            <a:t>4320 پوسته</a:t>
          </a:r>
          <a:endParaRPr lang="en-US" dirty="0"/>
        </a:p>
      </dgm:t>
    </dgm:pt>
    <dgm:pt modelId="{35190FD9-8948-4E9C-9F85-2A083182FC42}" type="parTrans" cxnId="{DEF0ACA4-EE0E-4186-B3C3-52060DA87C46}">
      <dgm:prSet/>
      <dgm:spPr/>
      <dgm:t>
        <a:bodyPr/>
        <a:lstStyle/>
        <a:p>
          <a:endParaRPr lang="en-US"/>
        </a:p>
      </dgm:t>
    </dgm:pt>
    <dgm:pt modelId="{4B8B25F5-94E1-4444-A579-057214995A3B}" type="sibTrans" cxnId="{DEF0ACA4-EE0E-4186-B3C3-52060DA87C46}">
      <dgm:prSet/>
      <dgm:spPr/>
      <dgm:t>
        <a:bodyPr/>
        <a:lstStyle/>
        <a:p>
          <a:endParaRPr lang="en-US"/>
        </a:p>
      </dgm:t>
    </dgm:pt>
    <dgm:pt modelId="{188E8F81-3399-452C-9982-90DB211974F7}">
      <dgm:prSet phldrT="[Text]"/>
      <dgm:spPr/>
      <dgm:t>
        <a:bodyPr/>
        <a:lstStyle/>
        <a:p>
          <a:r>
            <a:rPr lang="fa-IR" dirty="0" smtClean="0"/>
            <a:t>576 المان تیری</a:t>
          </a:r>
          <a:endParaRPr lang="en-US" dirty="0"/>
        </a:p>
      </dgm:t>
    </dgm:pt>
    <dgm:pt modelId="{EA26FF67-504E-4F5C-AA2D-D0DF96613255}" type="parTrans" cxnId="{D8599A9C-7BEC-4F38-9BCB-9EB17BCF07D5}">
      <dgm:prSet/>
      <dgm:spPr/>
      <dgm:t>
        <a:bodyPr/>
        <a:lstStyle/>
        <a:p>
          <a:endParaRPr lang="en-US"/>
        </a:p>
      </dgm:t>
    </dgm:pt>
    <dgm:pt modelId="{3350ED8D-43ED-4BAB-A5EC-76D06F305DA2}" type="sibTrans" cxnId="{D8599A9C-7BEC-4F38-9BCB-9EB17BCF07D5}">
      <dgm:prSet/>
      <dgm:spPr/>
      <dgm:t>
        <a:bodyPr/>
        <a:lstStyle/>
        <a:p>
          <a:endParaRPr lang="en-US"/>
        </a:p>
      </dgm:t>
    </dgm:pt>
    <dgm:pt modelId="{39E0B66F-E407-4854-AE39-539A1A138A17}">
      <dgm:prSet phldrT="[Text]"/>
      <dgm:spPr/>
      <dgm:t>
        <a:bodyPr/>
        <a:lstStyle/>
        <a:p>
          <a:r>
            <a:rPr lang="fa-IR" dirty="0" smtClean="0"/>
            <a:t>27 المان خرپا</a:t>
          </a:r>
          <a:endParaRPr lang="en-US" dirty="0"/>
        </a:p>
      </dgm:t>
    </dgm:pt>
    <dgm:pt modelId="{9373BC60-FEFA-4E86-9F13-AF0AA97479C7}" type="parTrans" cxnId="{DBB31D2E-30C8-4DE9-AB12-06CB4A10503A}">
      <dgm:prSet/>
      <dgm:spPr/>
      <dgm:t>
        <a:bodyPr/>
        <a:lstStyle/>
        <a:p>
          <a:endParaRPr lang="en-US"/>
        </a:p>
      </dgm:t>
    </dgm:pt>
    <dgm:pt modelId="{2B45D79D-C2AF-4C1D-995D-A8FC99D001DA}" type="sibTrans" cxnId="{DBB31D2E-30C8-4DE9-AB12-06CB4A10503A}">
      <dgm:prSet/>
      <dgm:spPr/>
      <dgm:t>
        <a:bodyPr/>
        <a:lstStyle/>
        <a:p>
          <a:endParaRPr lang="en-US"/>
        </a:p>
      </dgm:t>
    </dgm:pt>
    <dgm:pt modelId="{9ED87563-6442-490E-B682-D41C6A2CFCBA}">
      <dgm:prSet/>
      <dgm:spPr/>
      <dgm:t>
        <a:bodyPr/>
        <a:lstStyle/>
        <a:p>
          <a:r>
            <a:rPr lang="fa-IR" dirty="0" smtClean="0"/>
            <a:t>288 المان تیر جان پناه</a:t>
          </a:r>
          <a:endParaRPr lang="en-US" dirty="0"/>
        </a:p>
      </dgm:t>
    </dgm:pt>
    <dgm:pt modelId="{29892EF7-878F-42D0-A4BE-D75D9C22BB69}" type="parTrans" cxnId="{393E1635-88FD-4A8D-B43F-55511D8E1871}">
      <dgm:prSet/>
      <dgm:spPr/>
    </dgm:pt>
    <dgm:pt modelId="{3669EA37-601E-478A-8AF6-D16F7CD28D6C}" type="sibTrans" cxnId="{393E1635-88FD-4A8D-B43F-55511D8E1871}">
      <dgm:prSet/>
      <dgm:spPr/>
    </dgm:pt>
    <dgm:pt modelId="{7B891927-F179-4E9F-974B-E4ABFE1E9B18}" type="pres">
      <dgm:prSet presAssocID="{B3D1ACAC-8514-4E96-B060-D9C36214CA53}" presName="cycle" presStyleCnt="0">
        <dgm:presLayoutVars>
          <dgm:chMax val="1"/>
          <dgm:dir/>
          <dgm:animLvl val="ctr"/>
          <dgm:resizeHandles val="exact"/>
        </dgm:presLayoutVars>
      </dgm:prSet>
      <dgm:spPr/>
      <dgm:t>
        <a:bodyPr/>
        <a:lstStyle/>
        <a:p>
          <a:endParaRPr lang="en-US"/>
        </a:p>
      </dgm:t>
    </dgm:pt>
    <dgm:pt modelId="{E1742B13-1F94-42CE-82C7-408E2C8DDEA2}" type="pres">
      <dgm:prSet presAssocID="{6A4B2765-C5B8-4048-964F-71E57FA1B494}" presName="centerShape" presStyleLbl="node0" presStyleIdx="0" presStyleCnt="1"/>
      <dgm:spPr/>
      <dgm:t>
        <a:bodyPr/>
        <a:lstStyle/>
        <a:p>
          <a:endParaRPr lang="en-US"/>
        </a:p>
      </dgm:t>
    </dgm:pt>
    <dgm:pt modelId="{320DB313-8085-4581-BEE8-C07FF4F660FB}" type="pres">
      <dgm:prSet presAssocID="{35190FD9-8948-4E9C-9F85-2A083182FC42}" presName="parTrans" presStyleLbl="bgSibTrans2D1" presStyleIdx="0" presStyleCnt="4"/>
      <dgm:spPr/>
      <dgm:t>
        <a:bodyPr/>
        <a:lstStyle/>
        <a:p>
          <a:endParaRPr lang="en-US"/>
        </a:p>
      </dgm:t>
    </dgm:pt>
    <dgm:pt modelId="{33D9E90B-090D-47B1-9463-D915556B6B13}" type="pres">
      <dgm:prSet presAssocID="{B6E43596-7F47-498C-BF0E-5CDF3F056635}" presName="node" presStyleLbl="node1" presStyleIdx="0" presStyleCnt="4">
        <dgm:presLayoutVars>
          <dgm:bulletEnabled val="1"/>
        </dgm:presLayoutVars>
      </dgm:prSet>
      <dgm:spPr/>
      <dgm:t>
        <a:bodyPr/>
        <a:lstStyle/>
        <a:p>
          <a:endParaRPr lang="en-US"/>
        </a:p>
      </dgm:t>
    </dgm:pt>
    <dgm:pt modelId="{80CE9344-1FAE-4998-ACE1-20E5E048E376}" type="pres">
      <dgm:prSet presAssocID="{EA26FF67-504E-4F5C-AA2D-D0DF96613255}" presName="parTrans" presStyleLbl="bgSibTrans2D1" presStyleIdx="1" presStyleCnt="4"/>
      <dgm:spPr/>
      <dgm:t>
        <a:bodyPr/>
        <a:lstStyle/>
        <a:p>
          <a:endParaRPr lang="en-US"/>
        </a:p>
      </dgm:t>
    </dgm:pt>
    <dgm:pt modelId="{BB2872AA-894A-4775-A503-2656F45E97F4}" type="pres">
      <dgm:prSet presAssocID="{188E8F81-3399-452C-9982-90DB211974F7}" presName="node" presStyleLbl="node1" presStyleIdx="1" presStyleCnt="4">
        <dgm:presLayoutVars>
          <dgm:bulletEnabled val="1"/>
        </dgm:presLayoutVars>
      </dgm:prSet>
      <dgm:spPr/>
      <dgm:t>
        <a:bodyPr/>
        <a:lstStyle/>
        <a:p>
          <a:endParaRPr lang="en-US"/>
        </a:p>
      </dgm:t>
    </dgm:pt>
    <dgm:pt modelId="{63AF7DBD-F31E-4816-BA68-A4D52B19D99D}" type="pres">
      <dgm:prSet presAssocID="{29892EF7-878F-42D0-A4BE-D75D9C22BB69}" presName="parTrans" presStyleLbl="bgSibTrans2D1" presStyleIdx="2" presStyleCnt="4"/>
      <dgm:spPr/>
    </dgm:pt>
    <dgm:pt modelId="{EE669296-D079-43D5-AD37-97885A07CD98}" type="pres">
      <dgm:prSet presAssocID="{9ED87563-6442-490E-B682-D41C6A2CFCBA}" presName="node" presStyleLbl="node1" presStyleIdx="2" presStyleCnt="4">
        <dgm:presLayoutVars>
          <dgm:bulletEnabled val="1"/>
        </dgm:presLayoutVars>
      </dgm:prSet>
      <dgm:spPr/>
      <dgm:t>
        <a:bodyPr/>
        <a:lstStyle/>
        <a:p>
          <a:endParaRPr lang="en-US"/>
        </a:p>
      </dgm:t>
    </dgm:pt>
    <dgm:pt modelId="{B12743D3-7392-4722-8D2A-ED0FBF7B4D7A}" type="pres">
      <dgm:prSet presAssocID="{9373BC60-FEFA-4E86-9F13-AF0AA97479C7}" presName="parTrans" presStyleLbl="bgSibTrans2D1" presStyleIdx="3" presStyleCnt="4"/>
      <dgm:spPr/>
      <dgm:t>
        <a:bodyPr/>
        <a:lstStyle/>
        <a:p>
          <a:endParaRPr lang="en-US"/>
        </a:p>
      </dgm:t>
    </dgm:pt>
    <dgm:pt modelId="{6D5A2062-723F-4FC1-9E57-152249936748}" type="pres">
      <dgm:prSet presAssocID="{39E0B66F-E407-4854-AE39-539A1A138A17}" presName="node" presStyleLbl="node1" presStyleIdx="3" presStyleCnt="4">
        <dgm:presLayoutVars>
          <dgm:bulletEnabled val="1"/>
        </dgm:presLayoutVars>
      </dgm:prSet>
      <dgm:spPr/>
      <dgm:t>
        <a:bodyPr/>
        <a:lstStyle/>
        <a:p>
          <a:endParaRPr lang="en-US"/>
        </a:p>
      </dgm:t>
    </dgm:pt>
  </dgm:ptLst>
  <dgm:cxnLst>
    <dgm:cxn modelId="{42FC05DD-FAB8-4122-ADB6-83D4D84C681C}" type="presOf" srcId="{B6E43596-7F47-498C-BF0E-5CDF3F056635}" destId="{33D9E90B-090D-47B1-9463-D915556B6B13}" srcOrd="0" destOrd="0" presId="urn:microsoft.com/office/officeart/2005/8/layout/radial4"/>
    <dgm:cxn modelId="{59644C82-C05B-4B04-9502-AA893E918D1F}" type="presOf" srcId="{B3D1ACAC-8514-4E96-B060-D9C36214CA53}" destId="{7B891927-F179-4E9F-974B-E4ABFE1E9B18}" srcOrd="0" destOrd="0" presId="urn:microsoft.com/office/officeart/2005/8/layout/radial4"/>
    <dgm:cxn modelId="{D4889178-3BFB-40AF-B4AB-B71728EAAB69}" type="presOf" srcId="{188E8F81-3399-452C-9982-90DB211974F7}" destId="{BB2872AA-894A-4775-A503-2656F45E97F4}" srcOrd="0" destOrd="0" presId="urn:microsoft.com/office/officeart/2005/8/layout/radial4"/>
    <dgm:cxn modelId="{F64D84D8-8B94-49E6-8426-1B1380E831A7}" type="presOf" srcId="{6A4B2765-C5B8-4048-964F-71E57FA1B494}" destId="{E1742B13-1F94-42CE-82C7-408E2C8DDEA2}" srcOrd="0" destOrd="0" presId="urn:microsoft.com/office/officeart/2005/8/layout/radial4"/>
    <dgm:cxn modelId="{1B977EDF-DC1A-4CFA-82E8-7C93E461D8D7}" type="presOf" srcId="{9ED87563-6442-490E-B682-D41C6A2CFCBA}" destId="{EE669296-D079-43D5-AD37-97885A07CD98}" srcOrd="0" destOrd="0" presId="urn:microsoft.com/office/officeart/2005/8/layout/radial4"/>
    <dgm:cxn modelId="{393E1635-88FD-4A8D-B43F-55511D8E1871}" srcId="{6A4B2765-C5B8-4048-964F-71E57FA1B494}" destId="{9ED87563-6442-490E-B682-D41C6A2CFCBA}" srcOrd="2" destOrd="0" parTransId="{29892EF7-878F-42D0-A4BE-D75D9C22BB69}" sibTransId="{3669EA37-601E-478A-8AF6-D16F7CD28D6C}"/>
    <dgm:cxn modelId="{992A9657-5144-4E84-9292-E087D211BA6B}" type="presOf" srcId="{9373BC60-FEFA-4E86-9F13-AF0AA97479C7}" destId="{B12743D3-7392-4722-8D2A-ED0FBF7B4D7A}" srcOrd="0" destOrd="0" presId="urn:microsoft.com/office/officeart/2005/8/layout/radial4"/>
    <dgm:cxn modelId="{93BD876F-C4E5-4C46-8139-124936F2BB61}" type="presOf" srcId="{EA26FF67-504E-4F5C-AA2D-D0DF96613255}" destId="{80CE9344-1FAE-4998-ACE1-20E5E048E376}" srcOrd="0" destOrd="0" presId="urn:microsoft.com/office/officeart/2005/8/layout/radial4"/>
    <dgm:cxn modelId="{D8599A9C-7BEC-4F38-9BCB-9EB17BCF07D5}" srcId="{6A4B2765-C5B8-4048-964F-71E57FA1B494}" destId="{188E8F81-3399-452C-9982-90DB211974F7}" srcOrd="1" destOrd="0" parTransId="{EA26FF67-504E-4F5C-AA2D-D0DF96613255}" sibTransId="{3350ED8D-43ED-4BAB-A5EC-76D06F305DA2}"/>
    <dgm:cxn modelId="{423AE8B9-9621-4F93-A6E8-232A84C86C4A}" srcId="{B3D1ACAC-8514-4E96-B060-D9C36214CA53}" destId="{6A4B2765-C5B8-4048-964F-71E57FA1B494}" srcOrd="0" destOrd="0" parTransId="{3ECB1513-13D7-4E9F-A6AE-2B6C6962E0C3}" sibTransId="{752CE44B-FBE4-4300-B1CD-A02CDDF1B674}"/>
    <dgm:cxn modelId="{DBB31D2E-30C8-4DE9-AB12-06CB4A10503A}" srcId="{6A4B2765-C5B8-4048-964F-71E57FA1B494}" destId="{39E0B66F-E407-4854-AE39-539A1A138A17}" srcOrd="3" destOrd="0" parTransId="{9373BC60-FEFA-4E86-9F13-AF0AA97479C7}" sibTransId="{2B45D79D-C2AF-4C1D-995D-A8FC99D001DA}"/>
    <dgm:cxn modelId="{915B46C1-8250-4EA3-9169-D51D04A274FD}" type="presOf" srcId="{35190FD9-8948-4E9C-9F85-2A083182FC42}" destId="{320DB313-8085-4581-BEE8-C07FF4F660FB}" srcOrd="0" destOrd="0" presId="urn:microsoft.com/office/officeart/2005/8/layout/radial4"/>
    <dgm:cxn modelId="{DEF0ACA4-EE0E-4186-B3C3-52060DA87C46}" srcId="{6A4B2765-C5B8-4048-964F-71E57FA1B494}" destId="{B6E43596-7F47-498C-BF0E-5CDF3F056635}" srcOrd="0" destOrd="0" parTransId="{35190FD9-8948-4E9C-9F85-2A083182FC42}" sibTransId="{4B8B25F5-94E1-4444-A579-057214995A3B}"/>
    <dgm:cxn modelId="{52E060F6-F59F-4B11-9E9C-2EC576AB056D}" type="presOf" srcId="{29892EF7-878F-42D0-A4BE-D75D9C22BB69}" destId="{63AF7DBD-F31E-4816-BA68-A4D52B19D99D}" srcOrd="0" destOrd="0" presId="urn:microsoft.com/office/officeart/2005/8/layout/radial4"/>
    <dgm:cxn modelId="{4D2C50FA-7162-428C-BFED-0DF3F80DFAA8}" type="presOf" srcId="{39E0B66F-E407-4854-AE39-539A1A138A17}" destId="{6D5A2062-723F-4FC1-9E57-152249936748}" srcOrd="0" destOrd="0" presId="urn:microsoft.com/office/officeart/2005/8/layout/radial4"/>
    <dgm:cxn modelId="{C5E33F4E-3E41-40DA-86A4-26F376E0E91D}" type="presParOf" srcId="{7B891927-F179-4E9F-974B-E4ABFE1E9B18}" destId="{E1742B13-1F94-42CE-82C7-408E2C8DDEA2}" srcOrd="0" destOrd="0" presId="urn:microsoft.com/office/officeart/2005/8/layout/radial4"/>
    <dgm:cxn modelId="{B67C8C42-6410-451B-9ED0-411D9B813A32}" type="presParOf" srcId="{7B891927-F179-4E9F-974B-E4ABFE1E9B18}" destId="{320DB313-8085-4581-BEE8-C07FF4F660FB}" srcOrd="1" destOrd="0" presId="urn:microsoft.com/office/officeart/2005/8/layout/radial4"/>
    <dgm:cxn modelId="{2B57D3AA-1B60-4993-B8F2-F24494E6491A}" type="presParOf" srcId="{7B891927-F179-4E9F-974B-E4ABFE1E9B18}" destId="{33D9E90B-090D-47B1-9463-D915556B6B13}" srcOrd="2" destOrd="0" presId="urn:microsoft.com/office/officeart/2005/8/layout/radial4"/>
    <dgm:cxn modelId="{ED86D439-F59D-4247-A112-D8B823901F18}" type="presParOf" srcId="{7B891927-F179-4E9F-974B-E4ABFE1E9B18}" destId="{80CE9344-1FAE-4998-ACE1-20E5E048E376}" srcOrd="3" destOrd="0" presId="urn:microsoft.com/office/officeart/2005/8/layout/radial4"/>
    <dgm:cxn modelId="{EF0BCD8B-0D2B-44A3-AA15-F72A65BB7E24}" type="presParOf" srcId="{7B891927-F179-4E9F-974B-E4ABFE1E9B18}" destId="{BB2872AA-894A-4775-A503-2656F45E97F4}" srcOrd="4" destOrd="0" presId="urn:microsoft.com/office/officeart/2005/8/layout/radial4"/>
    <dgm:cxn modelId="{7D9A88F8-7971-41B9-93F2-7B0DA3C064BD}" type="presParOf" srcId="{7B891927-F179-4E9F-974B-E4ABFE1E9B18}" destId="{63AF7DBD-F31E-4816-BA68-A4D52B19D99D}" srcOrd="5" destOrd="0" presId="urn:microsoft.com/office/officeart/2005/8/layout/radial4"/>
    <dgm:cxn modelId="{146177F5-0746-4754-A27D-D513B8176FBE}" type="presParOf" srcId="{7B891927-F179-4E9F-974B-E4ABFE1E9B18}" destId="{EE669296-D079-43D5-AD37-97885A07CD98}" srcOrd="6" destOrd="0" presId="urn:microsoft.com/office/officeart/2005/8/layout/radial4"/>
    <dgm:cxn modelId="{301C8F11-545C-4A0D-8F49-036A88A1FE14}" type="presParOf" srcId="{7B891927-F179-4E9F-974B-E4ABFE1E9B18}" destId="{B12743D3-7392-4722-8D2A-ED0FBF7B4D7A}" srcOrd="7" destOrd="0" presId="urn:microsoft.com/office/officeart/2005/8/layout/radial4"/>
    <dgm:cxn modelId="{E76175C5-BA4B-4962-A5CF-8995CEBF54AB}" type="presParOf" srcId="{7B891927-F179-4E9F-974B-E4ABFE1E9B18}" destId="{6D5A2062-723F-4FC1-9E57-152249936748}"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3DC62E-DA04-45B3-830A-76E786784A9F}" type="doc">
      <dgm:prSet loTypeId="urn:microsoft.com/office/officeart/2005/8/layout/process2" loCatId="process" qsTypeId="urn:microsoft.com/office/officeart/2005/8/quickstyle/3d2#3" qsCatId="3D" csTypeId="urn:microsoft.com/office/officeart/2005/8/colors/accent0_1" csCatId="mainScheme" phldr="1"/>
      <dgm:spPr/>
    </dgm:pt>
    <dgm:pt modelId="{391321AC-676B-441D-AF7C-683C17880AD6}">
      <dgm:prSet phldrT="[Text]" custT="1"/>
      <dgm:spPr/>
      <dgm:t>
        <a:bodyPr/>
        <a:lstStyle/>
        <a:p>
          <a:r>
            <a:rPr lang="fa-IR" sz="1800" dirty="0" smtClean="0"/>
            <a:t>ضوابط طراحی کاربردی </a:t>
          </a:r>
        </a:p>
        <a:p>
          <a:r>
            <a:rPr lang="fa-IR" sz="1800" dirty="0" smtClean="0"/>
            <a:t>شروع</a:t>
          </a:r>
          <a:endParaRPr lang="en-US" sz="1800" dirty="0"/>
        </a:p>
      </dgm:t>
    </dgm:pt>
    <dgm:pt modelId="{8C920295-8A2F-4616-897F-57609FA58153}" type="parTrans" cxnId="{1DDACA27-470C-4566-98E7-EDDFD33A0447}">
      <dgm:prSet/>
      <dgm:spPr/>
      <dgm:t>
        <a:bodyPr/>
        <a:lstStyle/>
        <a:p>
          <a:endParaRPr lang="en-US"/>
        </a:p>
      </dgm:t>
    </dgm:pt>
    <dgm:pt modelId="{4463E6BA-7752-48F6-86FB-EC53225937EF}" type="sibTrans" cxnId="{1DDACA27-470C-4566-98E7-EDDFD33A0447}">
      <dgm:prSet/>
      <dgm:spPr/>
      <dgm:t>
        <a:bodyPr/>
        <a:lstStyle/>
        <a:p>
          <a:endParaRPr lang="en-US"/>
        </a:p>
      </dgm:t>
    </dgm:pt>
    <dgm:pt modelId="{7364C247-6EC8-4F67-A58E-8A43F46B87E1}">
      <dgm:prSet phldrT="[Text]"/>
      <dgm:spPr/>
      <dgm:t>
        <a:bodyPr/>
        <a:lstStyle/>
        <a:p>
          <a:r>
            <a:rPr lang="fa-IR" dirty="0" smtClean="0"/>
            <a:t>ایجاد جزئیات عملکردی کاربردی قابل قبول</a:t>
          </a:r>
          <a:endParaRPr lang="en-US" dirty="0"/>
        </a:p>
      </dgm:t>
    </dgm:pt>
    <dgm:pt modelId="{F2596620-7CFD-4B27-B93C-717C478CF3E9}" type="parTrans" cxnId="{37A91F8E-066C-4500-B665-5526FD7EAEB1}">
      <dgm:prSet/>
      <dgm:spPr/>
      <dgm:t>
        <a:bodyPr/>
        <a:lstStyle/>
        <a:p>
          <a:endParaRPr lang="en-US"/>
        </a:p>
      </dgm:t>
    </dgm:pt>
    <dgm:pt modelId="{5E40B9B2-41EE-4690-854E-157D92FEAC7B}" type="sibTrans" cxnId="{37A91F8E-066C-4500-B665-5526FD7EAEB1}">
      <dgm:prSet/>
      <dgm:spPr/>
      <dgm:t>
        <a:bodyPr/>
        <a:lstStyle/>
        <a:p>
          <a:endParaRPr lang="en-US"/>
        </a:p>
      </dgm:t>
    </dgm:pt>
    <dgm:pt modelId="{EF7CA94F-ED55-4DB2-875A-0D59E6FF8F11}">
      <dgm:prSet phldrT="[Text]" custT="1"/>
      <dgm:spPr/>
      <dgm:t>
        <a:bodyPr/>
        <a:lstStyle/>
        <a:p>
          <a:r>
            <a:rPr lang="fa-IR" sz="1800" dirty="0" smtClean="0"/>
            <a:t>ضوابط طراحی کاربردی</a:t>
          </a:r>
        </a:p>
        <a:p>
          <a:r>
            <a:rPr lang="fa-IR" sz="1800" dirty="0" smtClean="0"/>
            <a:t>پایان</a:t>
          </a:r>
          <a:endParaRPr lang="en-US" sz="1800" dirty="0"/>
        </a:p>
      </dgm:t>
    </dgm:pt>
    <dgm:pt modelId="{1CB75478-F2BB-4D13-AFA1-D4AE92A7BE85}" type="parTrans" cxnId="{25CD2533-A987-49F5-A831-00A599904BFE}">
      <dgm:prSet/>
      <dgm:spPr/>
      <dgm:t>
        <a:bodyPr/>
        <a:lstStyle/>
        <a:p>
          <a:endParaRPr lang="en-US"/>
        </a:p>
      </dgm:t>
    </dgm:pt>
    <dgm:pt modelId="{0D382EDB-C39D-4609-AD52-DEA024F2CC10}" type="sibTrans" cxnId="{25CD2533-A987-49F5-A831-00A599904BFE}">
      <dgm:prSet/>
      <dgm:spPr/>
      <dgm:t>
        <a:bodyPr/>
        <a:lstStyle/>
        <a:p>
          <a:endParaRPr lang="en-US"/>
        </a:p>
      </dgm:t>
    </dgm:pt>
    <dgm:pt modelId="{C89E7743-C037-4AE6-9F13-43B818E819CC}">
      <dgm:prSet custT="1"/>
      <dgm:spPr/>
      <dgm:t>
        <a:bodyPr/>
        <a:lstStyle/>
        <a:p>
          <a:r>
            <a:rPr lang="fa-IR" sz="1800" dirty="0" smtClean="0"/>
            <a:t>ایجاد نیازهای عملکردی زلزله های گذشته</a:t>
          </a:r>
          <a:endParaRPr lang="en-US" sz="1800" dirty="0"/>
        </a:p>
      </dgm:t>
    </dgm:pt>
    <dgm:pt modelId="{B95B2A4B-9A88-4FB2-9289-5189C0082B9D}" type="parTrans" cxnId="{B2EDEDFF-35D4-47B9-B516-15B36F43D736}">
      <dgm:prSet/>
      <dgm:spPr/>
      <dgm:t>
        <a:bodyPr/>
        <a:lstStyle/>
        <a:p>
          <a:endParaRPr lang="en-US"/>
        </a:p>
      </dgm:t>
    </dgm:pt>
    <dgm:pt modelId="{E2094490-C44A-495C-A078-D707434280FA}" type="sibTrans" cxnId="{B2EDEDFF-35D4-47B9-B516-15B36F43D736}">
      <dgm:prSet/>
      <dgm:spPr/>
      <dgm:t>
        <a:bodyPr/>
        <a:lstStyle/>
        <a:p>
          <a:endParaRPr lang="en-US"/>
        </a:p>
      </dgm:t>
    </dgm:pt>
    <dgm:pt modelId="{CF00B451-5B06-4FEC-AAB8-DC0E5BA64BF9}">
      <dgm:prSet custT="1"/>
      <dgm:spPr/>
      <dgm:t>
        <a:bodyPr/>
        <a:lstStyle/>
        <a:p>
          <a:r>
            <a:rPr lang="fa-IR" sz="1800" dirty="0" smtClean="0"/>
            <a:t>تعیین بارهای خاص پل و ترکیب بارهای گوناگون</a:t>
          </a:r>
          <a:endParaRPr lang="en-US" sz="1800" dirty="0"/>
        </a:p>
      </dgm:t>
    </dgm:pt>
    <dgm:pt modelId="{05F38BC7-532B-4D86-AF3E-416583097C78}" type="parTrans" cxnId="{01725B4A-DF77-4A86-AD61-82BEEB548E6C}">
      <dgm:prSet/>
      <dgm:spPr/>
      <dgm:t>
        <a:bodyPr/>
        <a:lstStyle/>
        <a:p>
          <a:endParaRPr lang="en-US"/>
        </a:p>
      </dgm:t>
    </dgm:pt>
    <dgm:pt modelId="{67E7F564-2225-4FB2-A3CF-791BF14AA600}" type="sibTrans" cxnId="{01725B4A-DF77-4A86-AD61-82BEEB548E6C}">
      <dgm:prSet/>
      <dgm:spPr/>
      <dgm:t>
        <a:bodyPr/>
        <a:lstStyle/>
        <a:p>
          <a:endParaRPr lang="en-US"/>
        </a:p>
      </dgm:t>
    </dgm:pt>
    <dgm:pt modelId="{49B641F3-692D-4991-9940-79B16E60B7A0}">
      <dgm:prSet custT="1"/>
      <dgm:spPr/>
      <dgm:t>
        <a:bodyPr/>
        <a:lstStyle/>
        <a:p>
          <a:r>
            <a:rPr lang="fa-IR" sz="1800" dirty="0" smtClean="0"/>
            <a:t>تعیین مواد و ویژگی های آنها</a:t>
          </a:r>
          <a:endParaRPr lang="en-US" sz="1800" dirty="0"/>
        </a:p>
      </dgm:t>
    </dgm:pt>
    <dgm:pt modelId="{F980F163-6471-43D4-B3A0-7B720C8B7AD0}" type="parTrans" cxnId="{36FCA650-BE45-4922-BBE2-99CF5654A78F}">
      <dgm:prSet/>
      <dgm:spPr/>
      <dgm:t>
        <a:bodyPr/>
        <a:lstStyle/>
        <a:p>
          <a:endParaRPr lang="en-US"/>
        </a:p>
      </dgm:t>
    </dgm:pt>
    <dgm:pt modelId="{B7940D1E-032A-4E1E-A54C-B9C129BAD616}" type="sibTrans" cxnId="{36FCA650-BE45-4922-BBE2-99CF5654A78F}">
      <dgm:prSet/>
      <dgm:spPr/>
      <dgm:t>
        <a:bodyPr/>
        <a:lstStyle/>
        <a:p>
          <a:endParaRPr lang="en-US"/>
        </a:p>
      </dgm:t>
    </dgm:pt>
    <dgm:pt modelId="{067D1997-7A2C-4F4A-A90B-62A42721E203}">
      <dgm:prSet custT="1"/>
      <dgm:spPr/>
      <dgm:t>
        <a:bodyPr/>
        <a:lstStyle/>
        <a:p>
          <a:r>
            <a:rPr lang="fa-IR" sz="1800" dirty="0" smtClean="0"/>
            <a:t>تعیین روش آنالیز برای ارزیابی تقاضا</a:t>
          </a:r>
          <a:endParaRPr lang="en-US" sz="1800" dirty="0"/>
        </a:p>
      </dgm:t>
    </dgm:pt>
    <dgm:pt modelId="{D465DD14-E784-461D-96F4-9D3BB6211818}" type="parTrans" cxnId="{733AA5F1-E7D3-41B7-9D52-77E56B1E4835}">
      <dgm:prSet/>
      <dgm:spPr/>
      <dgm:t>
        <a:bodyPr/>
        <a:lstStyle/>
        <a:p>
          <a:endParaRPr lang="en-US"/>
        </a:p>
      </dgm:t>
    </dgm:pt>
    <dgm:pt modelId="{981AFC27-34B2-417B-943F-ECDCFDD45EE4}" type="sibTrans" cxnId="{733AA5F1-E7D3-41B7-9D52-77E56B1E4835}">
      <dgm:prSet/>
      <dgm:spPr/>
      <dgm:t>
        <a:bodyPr/>
        <a:lstStyle/>
        <a:p>
          <a:endParaRPr lang="en-US"/>
        </a:p>
      </dgm:t>
    </dgm:pt>
    <dgm:pt modelId="{649F1013-F727-4058-BB54-C81A7B9E54B5}">
      <dgm:prSet/>
      <dgm:spPr/>
      <dgm:t>
        <a:bodyPr/>
        <a:lstStyle/>
        <a:p>
          <a:r>
            <a:rPr lang="fa-IR" dirty="0" smtClean="0"/>
            <a:t>تعیین جزئیات پروسه ها برای ارزیابی ظرفیت</a:t>
          </a:r>
          <a:endParaRPr lang="en-US" dirty="0"/>
        </a:p>
      </dgm:t>
    </dgm:pt>
    <dgm:pt modelId="{A1DC5D48-A77D-442B-923F-0CC6ED25B362}" type="parTrans" cxnId="{D538DFB7-2B07-4AF7-B4D9-84D7ADE3AD8C}">
      <dgm:prSet/>
      <dgm:spPr/>
      <dgm:t>
        <a:bodyPr/>
        <a:lstStyle/>
        <a:p>
          <a:endParaRPr lang="en-US"/>
        </a:p>
      </dgm:t>
    </dgm:pt>
    <dgm:pt modelId="{6D0CFF7F-346F-4FEC-950D-8E42D4DB5F78}" type="sibTrans" cxnId="{D538DFB7-2B07-4AF7-B4D9-84D7ADE3AD8C}">
      <dgm:prSet/>
      <dgm:spPr/>
      <dgm:t>
        <a:bodyPr/>
        <a:lstStyle/>
        <a:p>
          <a:endParaRPr lang="en-US"/>
        </a:p>
      </dgm:t>
    </dgm:pt>
    <dgm:pt modelId="{E03BC003-E129-46B9-9350-7ABC9E6C065D}" type="pres">
      <dgm:prSet presAssocID="{A53DC62E-DA04-45B3-830A-76E786784A9F}" presName="linearFlow" presStyleCnt="0">
        <dgm:presLayoutVars>
          <dgm:resizeHandles val="exact"/>
        </dgm:presLayoutVars>
      </dgm:prSet>
      <dgm:spPr/>
    </dgm:pt>
    <dgm:pt modelId="{F73687FC-B55B-4EBA-9053-43B4B0069794}" type="pres">
      <dgm:prSet presAssocID="{391321AC-676B-441D-AF7C-683C17880AD6}" presName="node" presStyleLbl="node1" presStyleIdx="0" presStyleCnt="8" custScaleX="179952">
        <dgm:presLayoutVars>
          <dgm:bulletEnabled val="1"/>
        </dgm:presLayoutVars>
      </dgm:prSet>
      <dgm:spPr/>
      <dgm:t>
        <a:bodyPr/>
        <a:lstStyle/>
        <a:p>
          <a:endParaRPr lang="en-US"/>
        </a:p>
      </dgm:t>
    </dgm:pt>
    <dgm:pt modelId="{2235AF7E-AF61-45C0-970A-FAE7766812A8}" type="pres">
      <dgm:prSet presAssocID="{4463E6BA-7752-48F6-86FB-EC53225937EF}" presName="sibTrans" presStyleLbl="sibTrans2D1" presStyleIdx="0" presStyleCnt="7"/>
      <dgm:spPr/>
      <dgm:t>
        <a:bodyPr/>
        <a:lstStyle/>
        <a:p>
          <a:endParaRPr lang="en-US"/>
        </a:p>
      </dgm:t>
    </dgm:pt>
    <dgm:pt modelId="{6A014097-9FE9-44AB-8100-B57840E7E5D3}" type="pres">
      <dgm:prSet presAssocID="{4463E6BA-7752-48F6-86FB-EC53225937EF}" presName="connectorText" presStyleLbl="sibTrans2D1" presStyleIdx="0" presStyleCnt="7"/>
      <dgm:spPr/>
      <dgm:t>
        <a:bodyPr/>
        <a:lstStyle/>
        <a:p>
          <a:endParaRPr lang="en-US"/>
        </a:p>
      </dgm:t>
    </dgm:pt>
    <dgm:pt modelId="{70678EF1-FEA7-428E-8D6F-43D0C494DDE5}" type="pres">
      <dgm:prSet presAssocID="{C89E7743-C037-4AE6-9F13-43B818E819CC}" presName="node" presStyleLbl="node1" presStyleIdx="1" presStyleCnt="8" custScaleX="177969">
        <dgm:presLayoutVars>
          <dgm:bulletEnabled val="1"/>
        </dgm:presLayoutVars>
      </dgm:prSet>
      <dgm:spPr/>
      <dgm:t>
        <a:bodyPr/>
        <a:lstStyle/>
        <a:p>
          <a:endParaRPr lang="en-US"/>
        </a:p>
      </dgm:t>
    </dgm:pt>
    <dgm:pt modelId="{9D28AC58-150F-4310-A3B3-4D45220DDC88}" type="pres">
      <dgm:prSet presAssocID="{E2094490-C44A-495C-A078-D707434280FA}" presName="sibTrans" presStyleLbl="sibTrans2D1" presStyleIdx="1" presStyleCnt="7"/>
      <dgm:spPr/>
      <dgm:t>
        <a:bodyPr/>
        <a:lstStyle/>
        <a:p>
          <a:endParaRPr lang="en-US"/>
        </a:p>
      </dgm:t>
    </dgm:pt>
    <dgm:pt modelId="{5143A1CD-10A7-4329-A64D-ED089953A022}" type="pres">
      <dgm:prSet presAssocID="{E2094490-C44A-495C-A078-D707434280FA}" presName="connectorText" presStyleLbl="sibTrans2D1" presStyleIdx="1" presStyleCnt="7"/>
      <dgm:spPr/>
      <dgm:t>
        <a:bodyPr/>
        <a:lstStyle/>
        <a:p>
          <a:endParaRPr lang="en-US"/>
        </a:p>
      </dgm:t>
    </dgm:pt>
    <dgm:pt modelId="{9B33D3D6-3581-42A9-A925-A040C23B73E8}" type="pres">
      <dgm:prSet presAssocID="{CF00B451-5B06-4FEC-AAB8-DC0E5BA64BF9}" presName="node" presStyleLbl="node1" presStyleIdx="2" presStyleCnt="8" custScaleX="173954">
        <dgm:presLayoutVars>
          <dgm:bulletEnabled val="1"/>
        </dgm:presLayoutVars>
      </dgm:prSet>
      <dgm:spPr/>
      <dgm:t>
        <a:bodyPr/>
        <a:lstStyle/>
        <a:p>
          <a:endParaRPr lang="en-US"/>
        </a:p>
      </dgm:t>
    </dgm:pt>
    <dgm:pt modelId="{F73BAB2D-4A68-4154-A2AA-CC4287D79A64}" type="pres">
      <dgm:prSet presAssocID="{67E7F564-2225-4FB2-A3CF-791BF14AA600}" presName="sibTrans" presStyleLbl="sibTrans2D1" presStyleIdx="2" presStyleCnt="7"/>
      <dgm:spPr/>
      <dgm:t>
        <a:bodyPr/>
        <a:lstStyle/>
        <a:p>
          <a:endParaRPr lang="en-US"/>
        </a:p>
      </dgm:t>
    </dgm:pt>
    <dgm:pt modelId="{6B57C041-4089-4EA5-8B17-51980A8064AC}" type="pres">
      <dgm:prSet presAssocID="{67E7F564-2225-4FB2-A3CF-791BF14AA600}" presName="connectorText" presStyleLbl="sibTrans2D1" presStyleIdx="2" presStyleCnt="7"/>
      <dgm:spPr/>
      <dgm:t>
        <a:bodyPr/>
        <a:lstStyle/>
        <a:p>
          <a:endParaRPr lang="en-US"/>
        </a:p>
      </dgm:t>
    </dgm:pt>
    <dgm:pt modelId="{BDC73A53-B04C-4A95-827E-F4E386F5C567}" type="pres">
      <dgm:prSet presAssocID="{49B641F3-692D-4991-9940-79B16E60B7A0}" presName="node" presStyleLbl="node1" presStyleIdx="3" presStyleCnt="8" custScaleX="173954">
        <dgm:presLayoutVars>
          <dgm:bulletEnabled val="1"/>
        </dgm:presLayoutVars>
      </dgm:prSet>
      <dgm:spPr/>
      <dgm:t>
        <a:bodyPr/>
        <a:lstStyle/>
        <a:p>
          <a:endParaRPr lang="en-US"/>
        </a:p>
      </dgm:t>
    </dgm:pt>
    <dgm:pt modelId="{2CF3FF35-5048-4717-BBAA-2DB7EB0EACA7}" type="pres">
      <dgm:prSet presAssocID="{B7940D1E-032A-4E1E-A54C-B9C129BAD616}" presName="sibTrans" presStyleLbl="sibTrans2D1" presStyleIdx="3" presStyleCnt="7"/>
      <dgm:spPr/>
      <dgm:t>
        <a:bodyPr/>
        <a:lstStyle/>
        <a:p>
          <a:endParaRPr lang="en-US"/>
        </a:p>
      </dgm:t>
    </dgm:pt>
    <dgm:pt modelId="{C48B701C-B10B-4C02-9C1E-D4D5ED4DF8FA}" type="pres">
      <dgm:prSet presAssocID="{B7940D1E-032A-4E1E-A54C-B9C129BAD616}" presName="connectorText" presStyleLbl="sibTrans2D1" presStyleIdx="3" presStyleCnt="7"/>
      <dgm:spPr/>
      <dgm:t>
        <a:bodyPr/>
        <a:lstStyle/>
        <a:p>
          <a:endParaRPr lang="en-US"/>
        </a:p>
      </dgm:t>
    </dgm:pt>
    <dgm:pt modelId="{8999304E-28AC-4383-A9BE-9AF27F9A534F}" type="pres">
      <dgm:prSet presAssocID="{067D1997-7A2C-4F4A-A90B-62A42721E203}" presName="node" presStyleLbl="node1" presStyleIdx="4" presStyleCnt="8" custScaleX="173954">
        <dgm:presLayoutVars>
          <dgm:bulletEnabled val="1"/>
        </dgm:presLayoutVars>
      </dgm:prSet>
      <dgm:spPr/>
      <dgm:t>
        <a:bodyPr/>
        <a:lstStyle/>
        <a:p>
          <a:endParaRPr lang="en-US"/>
        </a:p>
      </dgm:t>
    </dgm:pt>
    <dgm:pt modelId="{5C1A51D4-3D2A-4037-AAF1-7B7BC352EAFD}" type="pres">
      <dgm:prSet presAssocID="{981AFC27-34B2-417B-943F-ECDCFDD45EE4}" presName="sibTrans" presStyleLbl="sibTrans2D1" presStyleIdx="4" presStyleCnt="7"/>
      <dgm:spPr/>
      <dgm:t>
        <a:bodyPr/>
        <a:lstStyle/>
        <a:p>
          <a:endParaRPr lang="en-US"/>
        </a:p>
      </dgm:t>
    </dgm:pt>
    <dgm:pt modelId="{27937038-BDED-4B46-BF26-3E51305CF6D7}" type="pres">
      <dgm:prSet presAssocID="{981AFC27-34B2-417B-943F-ECDCFDD45EE4}" presName="connectorText" presStyleLbl="sibTrans2D1" presStyleIdx="4" presStyleCnt="7"/>
      <dgm:spPr/>
      <dgm:t>
        <a:bodyPr/>
        <a:lstStyle/>
        <a:p>
          <a:endParaRPr lang="en-US"/>
        </a:p>
      </dgm:t>
    </dgm:pt>
    <dgm:pt modelId="{1D65E125-92DB-4020-9D98-28C0C1643464}" type="pres">
      <dgm:prSet presAssocID="{649F1013-F727-4058-BB54-C81A7B9E54B5}" presName="node" presStyleLbl="node1" presStyleIdx="5" presStyleCnt="8" custScaleX="173954">
        <dgm:presLayoutVars>
          <dgm:bulletEnabled val="1"/>
        </dgm:presLayoutVars>
      </dgm:prSet>
      <dgm:spPr/>
      <dgm:t>
        <a:bodyPr/>
        <a:lstStyle/>
        <a:p>
          <a:endParaRPr lang="en-US"/>
        </a:p>
      </dgm:t>
    </dgm:pt>
    <dgm:pt modelId="{0EABE762-F873-49B3-BB92-65A1FA7E2C36}" type="pres">
      <dgm:prSet presAssocID="{6D0CFF7F-346F-4FEC-950D-8E42D4DB5F78}" presName="sibTrans" presStyleLbl="sibTrans2D1" presStyleIdx="5" presStyleCnt="7"/>
      <dgm:spPr/>
      <dgm:t>
        <a:bodyPr/>
        <a:lstStyle/>
        <a:p>
          <a:endParaRPr lang="en-US"/>
        </a:p>
      </dgm:t>
    </dgm:pt>
    <dgm:pt modelId="{2B58B462-701E-4626-9C58-19CF616C105E}" type="pres">
      <dgm:prSet presAssocID="{6D0CFF7F-346F-4FEC-950D-8E42D4DB5F78}" presName="connectorText" presStyleLbl="sibTrans2D1" presStyleIdx="5" presStyleCnt="7"/>
      <dgm:spPr/>
      <dgm:t>
        <a:bodyPr/>
        <a:lstStyle/>
        <a:p>
          <a:endParaRPr lang="en-US"/>
        </a:p>
      </dgm:t>
    </dgm:pt>
    <dgm:pt modelId="{1449A96C-4076-4B8C-8F28-F5DC4E052E70}" type="pres">
      <dgm:prSet presAssocID="{7364C247-6EC8-4F67-A58E-8A43F46B87E1}" presName="node" presStyleLbl="node1" presStyleIdx="6" presStyleCnt="8" custScaleX="173954">
        <dgm:presLayoutVars>
          <dgm:bulletEnabled val="1"/>
        </dgm:presLayoutVars>
      </dgm:prSet>
      <dgm:spPr/>
      <dgm:t>
        <a:bodyPr/>
        <a:lstStyle/>
        <a:p>
          <a:endParaRPr lang="en-US"/>
        </a:p>
      </dgm:t>
    </dgm:pt>
    <dgm:pt modelId="{6FA8441B-3F4C-4760-8F5B-1E12622A7E22}" type="pres">
      <dgm:prSet presAssocID="{5E40B9B2-41EE-4690-854E-157D92FEAC7B}" presName="sibTrans" presStyleLbl="sibTrans2D1" presStyleIdx="6" presStyleCnt="7"/>
      <dgm:spPr/>
      <dgm:t>
        <a:bodyPr/>
        <a:lstStyle/>
        <a:p>
          <a:endParaRPr lang="en-US"/>
        </a:p>
      </dgm:t>
    </dgm:pt>
    <dgm:pt modelId="{53AF704C-494D-46A2-BE90-DED2D8F2F35A}" type="pres">
      <dgm:prSet presAssocID="{5E40B9B2-41EE-4690-854E-157D92FEAC7B}" presName="connectorText" presStyleLbl="sibTrans2D1" presStyleIdx="6" presStyleCnt="7"/>
      <dgm:spPr/>
      <dgm:t>
        <a:bodyPr/>
        <a:lstStyle/>
        <a:p>
          <a:endParaRPr lang="en-US"/>
        </a:p>
      </dgm:t>
    </dgm:pt>
    <dgm:pt modelId="{48BBBD50-4974-48F6-855D-21D42A4D25A8}" type="pres">
      <dgm:prSet presAssocID="{EF7CA94F-ED55-4DB2-875A-0D59E6FF8F11}" presName="node" presStyleLbl="node1" presStyleIdx="7" presStyleCnt="8" custScaleX="173954">
        <dgm:presLayoutVars>
          <dgm:bulletEnabled val="1"/>
        </dgm:presLayoutVars>
      </dgm:prSet>
      <dgm:spPr/>
      <dgm:t>
        <a:bodyPr/>
        <a:lstStyle/>
        <a:p>
          <a:endParaRPr lang="en-US"/>
        </a:p>
      </dgm:t>
    </dgm:pt>
  </dgm:ptLst>
  <dgm:cxnLst>
    <dgm:cxn modelId="{D538DFB7-2B07-4AF7-B4D9-84D7ADE3AD8C}" srcId="{A53DC62E-DA04-45B3-830A-76E786784A9F}" destId="{649F1013-F727-4058-BB54-C81A7B9E54B5}" srcOrd="5" destOrd="0" parTransId="{A1DC5D48-A77D-442B-923F-0CC6ED25B362}" sibTransId="{6D0CFF7F-346F-4FEC-950D-8E42D4DB5F78}"/>
    <dgm:cxn modelId="{E3F4E87C-ECA9-4C0A-8E95-0F900D2E187D}" type="presOf" srcId="{067D1997-7A2C-4F4A-A90B-62A42721E203}" destId="{8999304E-28AC-4383-A9BE-9AF27F9A534F}" srcOrd="0" destOrd="0" presId="urn:microsoft.com/office/officeart/2005/8/layout/process2"/>
    <dgm:cxn modelId="{25CD2533-A987-49F5-A831-00A599904BFE}" srcId="{A53DC62E-DA04-45B3-830A-76E786784A9F}" destId="{EF7CA94F-ED55-4DB2-875A-0D59E6FF8F11}" srcOrd="7" destOrd="0" parTransId="{1CB75478-F2BB-4D13-AFA1-D4AE92A7BE85}" sibTransId="{0D382EDB-C39D-4609-AD52-DEA024F2CC10}"/>
    <dgm:cxn modelId="{42F1BDF7-BA85-4938-BE80-CF26641A5A6F}" type="presOf" srcId="{7364C247-6EC8-4F67-A58E-8A43F46B87E1}" destId="{1449A96C-4076-4B8C-8F28-F5DC4E052E70}" srcOrd="0" destOrd="0" presId="urn:microsoft.com/office/officeart/2005/8/layout/process2"/>
    <dgm:cxn modelId="{4FE21BBC-5DCB-4D85-93C2-FC12F6A7C04C}" type="presOf" srcId="{4463E6BA-7752-48F6-86FB-EC53225937EF}" destId="{2235AF7E-AF61-45C0-970A-FAE7766812A8}" srcOrd="0" destOrd="0" presId="urn:microsoft.com/office/officeart/2005/8/layout/process2"/>
    <dgm:cxn modelId="{37FB5F4C-C699-45F2-A0F3-541E83A4E580}" type="presOf" srcId="{E2094490-C44A-495C-A078-D707434280FA}" destId="{5143A1CD-10A7-4329-A64D-ED089953A022}" srcOrd="1" destOrd="0" presId="urn:microsoft.com/office/officeart/2005/8/layout/process2"/>
    <dgm:cxn modelId="{FB420D6A-23C1-44B7-98D2-1D68DE6CA671}" type="presOf" srcId="{67E7F564-2225-4FB2-A3CF-791BF14AA600}" destId="{6B57C041-4089-4EA5-8B17-51980A8064AC}" srcOrd="1" destOrd="0" presId="urn:microsoft.com/office/officeart/2005/8/layout/process2"/>
    <dgm:cxn modelId="{AD9F1D71-F91F-4BD2-A05C-F4437076DBA6}" type="presOf" srcId="{981AFC27-34B2-417B-943F-ECDCFDD45EE4}" destId="{27937038-BDED-4B46-BF26-3E51305CF6D7}" srcOrd="1" destOrd="0" presId="urn:microsoft.com/office/officeart/2005/8/layout/process2"/>
    <dgm:cxn modelId="{CF9184D8-B4BC-45BB-865F-70D73ECC4F8C}" type="presOf" srcId="{6D0CFF7F-346F-4FEC-950D-8E42D4DB5F78}" destId="{0EABE762-F873-49B3-BB92-65A1FA7E2C36}" srcOrd="0" destOrd="0" presId="urn:microsoft.com/office/officeart/2005/8/layout/process2"/>
    <dgm:cxn modelId="{2738BDB7-89AA-4B4B-8CD7-F0BB6E1620C7}" type="presOf" srcId="{B7940D1E-032A-4E1E-A54C-B9C129BAD616}" destId="{2CF3FF35-5048-4717-BBAA-2DB7EB0EACA7}" srcOrd="0" destOrd="0" presId="urn:microsoft.com/office/officeart/2005/8/layout/process2"/>
    <dgm:cxn modelId="{80DD367B-398A-48DD-B425-06F96C12DE75}" type="presOf" srcId="{EF7CA94F-ED55-4DB2-875A-0D59E6FF8F11}" destId="{48BBBD50-4974-48F6-855D-21D42A4D25A8}" srcOrd="0" destOrd="0" presId="urn:microsoft.com/office/officeart/2005/8/layout/process2"/>
    <dgm:cxn modelId="{BDB67638-E0F5-4A03-97B4-A9F35841EF7F}" type="presOf" srcId="{E2094490-C44A-495C-A078-D707434280FA}" destId="{9D28AC58-150F-4310-A3B3-4D45220DDC88}" srcOrd="0" destOrd="0" presId="urn:microsoft.com/office/officeart/2005/8/layout/process2"/>
    <dgm:cxn modelId="{11848518-4852-40E5-A496-E6857DCA0CE7}" type="presOf" srcId="{649F1013-F727-4058-BB54-C81A7B9E54B5}" destId="{1D65E125-92DB-4020-9D98-28C0C1643464}" srcOrd="0" destOrd="0" presId="urn:microsoft.com/office/officeart/2005/8/layout/process2"/>
    <dgm:cxn modelId="{91209B31-AD59-4FBE-B9B3-CF5FD7DC6FDD}" type="presOf" srcId="{B7940D1E-032A-4E1E-A54C-B9C129BAD616}" destId="{C48B701C-B10B-4C02-9C1E-D4D5ED4DF8FA}" srcOrd="1" destOrd="0" presId="urn:microsoft.com/office/officeart/2005/8/layout/process2"/>
    <dgm:cxn modelId="{36FCA650-BE45-4922-BBE2-99CF5654A78F}" srcId="{A53DC62E-DA04-45B3-830A-76E786784A9F}" destId="{49B641F3-692D-4991-9940-79B16E60B7A0}" srcOrd="3" destOrd="0" parTransId="{F980F163-6471-43D4-B3A0-7B720C8B7AD0}" sibTransId="{B7940D1E-032A-4E1E-A54C-B9C129BAD616}"/>
    <dgm:cxn modelId="{E312397D-412D-4DD7-ACF1-D81CAC9D19BB}" type="presOf" srcId="{49B641F3-692D-4991-9940-79B16E60B7A0}" destId="{BDC73A53-B04C-4A95-827E-F4E386F5C567}" srcOrd="0" destOrd="0" presId="urn:microsoft.com/office/officeart/2005/8/layout/process2"/>
    <dgm:cxn modelId="{610F9D71-67EF-40EB-959B-9881797997C7}" type="presOf" srcId="{391321AC-676B-441D-AF7C-683C17880AD6}" destId="{F73687FC-B55B-4EBA-9053-43B4B0069794}" srcOrd="0" destOrd="0" presId="urn:microsoft.com/office/officeart/2005/8/layout/process2"/>
    <dgm:cxn modelId="{B2EDEDFF-35D4-47B9-B516-15B36F43D736}" srcId="{A53DC62E-DA04-45B3-830A-76E786784A9F}" destId="{C89E7743-C037-4AE6-9F13-43B818E819CC}" srcOrd="1" destOrd="0" parTransId="{B95B2A4B-9A88-4FB2-9289-5189C0082B9D}" sibTransId="{E2094490-C44A-495C-A078-D707434280FA}"/>
    <dgm:cxn modelId="{66C957DC-B000-49BC-A2DB-56CA100BCAE5}" type="presOf" srcId="{981AFC27-34B2-417B-943F-ECDCFDD45EE4}" destId="{5C1A51D4-3D2A-4037-AAF1-7B7BC352EAFD}" srcOrd="0" destOrd="0" presId="urn:microsoft.com/office/officeart/2005/8/layout/process2"/>
    <dgm:cxn modelId="{AD07105C-332C-4755-8800-A25B1AA2400A}" type="presOf" srcId="{5E40B9B2-41EE-4690-854E-157D92FEAC7B}" destId="{53AF704C-494D-46A2-BE90-DED2D8F2F35A}" srcOrd="1" destOrd="0" presId="urn:microsoft.com/office/officeart/2005/8/layout/process2"/>
    <dgm:cxn modelId="{7FFCF9AD-890A-471D-91F4-B7544FCD81F3}" type="presOf" srcId="{4463E6BA-7752-48F6-86FB-EC53225937EF}" destId="{6A014097-9FE9-44AB-8100-B57840E7E5D3}" srcOrd="1" destOrd="0" presId="urn:microsoft.com/office/officeart/2005/8/layout/process2"/>
    <dgm:cxn modelId="{4174B1F6-EEDE-4B87-8130-9FCD716FB33B}" type="presOf" srcId="{6D0CFF7F-346F-4FEC-950D-8E42D4DB5F78}" destId="{2B58B462-701E-4626-9C58-19CF616C105E}" srcOrd="1" destOrd="0" presId="urn:microsoft.com/office/officeart/2005/8/layout/process2"/>
    <dgm:cxn modelId="{B48BB00C-B1AA-49EA-A73B-3B746C62A7A9}" type="presOf" srcId="{A53DC62E-DA04-45B3-830A-76E786784A9F}" destId="{E03BC003-E129-46B9-9350-7ABC9E6C065D}" srcOrd="0" destOrd="0" presId="urn:microsoft.com/office/officeart/2005/8/layout/process2"/>
    <dgm:cxn modelId="{C88F4AAD-4502-4352-BB6A-D1104664A011}" type="presOf" srcId="{5E40B9B2-41EE-4690-854E-157D92FEAC7B}" destId="{6FA8441B-3F4C-4760-8F5B-1E12622A7E22}" srcOrd="0" destOrd="0" presId="urn:microsoft.com/office/officeart/2005/8/layout/process2"/>
    <dgm:cxn modelId="{D76BDA26-B08F-4BDC-84E4-7F53DBB69BFC}" type="presOf" srcId="{67E7F564-2225-4FB2-A3CF-791BF14AA600}" destId="{F73BAB2D-4A68-4154-A2AA-CC4287D79A64}" srcOrd="0" destOrd="0" presId="urn:microsoft.com/office/officeart/2005/8/layout/process2"/>
    <dgm:cxn modelId="{733AA5F1-E7D3-41B7-9D52-77E56B1E4835}" srcId="{A53DC62E-DA04-45B3-830A-76E786784A9F}" destId="{067D1997-7A2C-4F4A-A90B-62A42721E203}" srcOrd="4" destOrd="0" parTransId="{D465DD14-E784-461D-96F4-9D3BB6211818}" sibTransId="{981AFC27-34B2-417B-943F-ECDCFDD45EE4}"/>
    <dgm:cxn modelId="{B6D599AC-7635-4BC5-8725-D80F8286C85C}" type="presOf" srcId="{CF00B451-5B06-4FEC-AAB8-DC0E5BA64BF9}" destId="{9B33D3D6-3581-42A9-A925-A040C23B73E8}" srcOrd="0" destOrd="0" presId="urn:microsoft.com/office/officeart/2005/8/layout/process2"/>
    <dgm:cxn modelId="{1DDACA27-470C-4566-98E7-EDDFD33A0447}" srcId="{A53DC62E-DA04-45B3-830A-76E786784A9F}" destId="{391321AC-676B-441D-AF7C-683C17880AD6}" srcOrd="0" destOrd="0" parTransId="{8C920295-8A2F-4616-897F-57609FA58153}" sibTransId="{4463E6BA-7752-48F6-86FB-EC53225937EF}"/>
    <dgm:cxn modelId="{01725B4A-DF77-4A86-AD61-82BEEB548E6C}" srcId="{A53DC62E-DA04-45B3-830A-76E786784A9F}" destId="{CF00B451-5B06-4FEC-AAB8-DC0E5BA64BF9}" srcOrd="2" destOrd="0" parTransId="{05F38BC7-532B-4D86-AF3E-416583097C78}" sibTransId="{67E7F564-2225-4FB2-A3CF-791BF14AA600}"/>
    <dgm:cxn modelId="{37A91F8E-066C-4500-B665-5526FD7EAEB1}" srcId="{A53DC62E-DA04-45B3-830A-76E786784A9F}" destId="{7364C247-6EC8-4F67-A58E-8A43F46B87E1}" srcOrd="6" destOrd="0" parTransId="{F2596620-7CFD-4B27-B93C-717C478CF3E9}" sibTransId="{5E40B9B2-41EE-4690-854E-157D92FEAC7B}"/>
    <dgm:cxn modelId="{4330FEE9-D99A-4B0D-8402-4DBC4AA4909F}" type="presOf" srcId="{C89E7743-C037-4AE6-9F13-43B818E819CC}" destId="{70678EF1-FEA7-428E-8D6F-43D0C494DDE5}" srcOrd="0" destOrd="0" presId="urn:microsoft.com/office/officeart/2005/8/layout/process2"/>
    <dgm:cxn modelId="{2A9FAE26-583D-40BF-B7D1-667035927432}" type="presParOf" srcId="{E03BC003-E129-46B9-9350-7ABC9E6C065D}" destId="{F73687FC-B55B-4EBA-9053-43B4B0069794}" srcOrd="0" destOrd="0" presId="urn:microsoft.com/office/officeart/2005/8/layout/process2"/>
    <dgm:cxn modelId="{02F2C667-5A27-40A1-8639-96150A4DA21B}" type="presParOf" srcId="{E03BC003-E129-46B9-9350-7ABC9E6C065D}" destId="{2235AF7E-AF61-45C0-970A-FAE7766812A8}" srcOrd="1" destOrd="0" presId="urn:microsoft.com/office/officeart/2005/8/layout/process2"/>
    <dgm:cxn modelId="{116D15DD-5B15-4CD9-A309-CA5650AAF486}" type="presParOf" srcId="{2235AF7E-AF61-45C0-970A-FAE7766812A8}" destId="{6A014097-9FE9-44AB-8100-B57840E7E5D3}" srcOrd="0" destOrd="0" presId="urn:microsoft.com/office/officeart/2005/8/layout/process2"/>
    <dgm:cxn modelId="{DCCD7241-D3C9-4EBB-83EC-33F807C913E4}" type="presParOf" srcId="{E03BC003-E129-46B9-9350-7ABC9E6C065D}" destId="{70678EF1-FEA7-428E-8D6F-43D0C494DDE5}" srcOrd="2" destOrd="0" presId="urn:microsoft.com/office/officeart/2005/8/layout/process2"/>
    <dgm:cxn modelId="{4E75FE3E-EEB8-47F8-B6AC-F39401D972D0}" type="presParOf" srcId="{E03BC003-E129-46B9-9350-7ABC9E6C065D}" destId="{9D28AC58-150F-4310-A3B3-4D45220DDC88}" srcOrd="3" destOrd="0" presId="urn:microsoft.com/office/officeart/2005/8/layout/process2"/>
    <dgm:cxn modelId="{983A1740-05CB-4AEE-BBE2-D9011113FC3A}" type="presParOf" srcId="{9D28AC58-150F-4310-A3B3-4D45220DDC88}" destId="{5143A1CD-10A7-4329-A64D-ED089953A022}" srcOrd="0" destOrd="0" presId="urn:microsoft.com/office/officeart/2005/8/layout/process2"/>
    <dgm:cxn modelId="{1F9CAE6F-EF93-4E92-BE15-3AC48C068548}" type="presParOf" srcId="{E03BC003-E129-46B9-9350-7ABC9E6C065D}" destId="{9B33D3D6-3581-42A9-A925-A040C23B73E8}" srcOrd="4" destOrd="0" presId="urn:microsoft.com/office/officeart/2005/8/layout/process2"/>
    <dgm:cxn modelId="{4D951BA7-6F5A-4F00-9AA2-5BB820B524A5}" type="presParOf" srcId="{E03BC003-E129-46B9-9350-7ABC9E6C065D}" destId="{F73BAB2D-4A68-4154-A2AA-CC4287D79A64}" srcOrd="5" destOrd="0" presId="urn:microsoft.com/office/officeart/2005/8/layout/process2"/>
    <dgm:cxn modelId="{BED6B14D-B3B6-4F3C-9475-71D3D578B205}" type="presParOf" srcId="{F73BAB2D-4A68-4154-A2AA-CC4287D79A64}" destId="{6B57C041-4089-4EA5-8B17-51980A8064AC}" srcOrd="0" destOrd="0" presId="urn:microsoft.com/office/officeart/2005/8/layout/process2"/>
    <dgm:cxn modelId="{002C35D3-C168-490F-99CA-1381115BF59F}" type="presParOf" srcId="{E03BC003-E129-46B9-9350-7ABC9E6C065D}" destId="{BDC73A53-B04C-4A95-827E-F4E386F5C567}" srcOrd="6" destOrd="0" presId="urn:microsoft.com/office/officeart/2005/8/layout/process2"/>
    <dgm:cxn modelId="{83EAB359-7226-4E2B-8C49-0759B0E9EB05}" type="presParOf" srcId="{E03BC003-E129-46B9-9350-7ABC9E6C065D}" destId="{2CF3FF35-5048-4717-BBAA-2DB7EB0EACA7}" srcOrd="7" destOrd="0" presId="urn:microsoft.com/office/officeart/2005/8/layout/process2"/>
    <dgm:cxn modelId="{9BDB7C12-E8E1-4840-8E85-2803EA0B6A72}" type="presParOf" srcId="{2CF3FF35-5048-4717-BBAA-2DB7EB0EACA7}" destId="{C48B701C-B10B-4C02-9C1E-D4D5ED4DF8FA}" srcOrd="0" destOrd="0" presId="urn:microsoft.com/office/officeart/2005/8/layout/process2"/>
    <dgm:cxn modelId="{379F6D5B-F64F-4375-AB81-1CA1A8AA3133}" type="presParOf" srcId="{E03BC003-E129-46B9-9350-7ABC9E6C065D}" destId="{8999304E-28AC-4383-A9BE-9AF27F9A534F}" srcOrd="8" destOrd="0" presId="urn:microsoft.com/office/officeart/2005/8/layout/process2"/>
    <dgm:cxn modelId="{306A8B51-B4E8-47D0-A75C-5578FAB0AEF1}" type="presParOf" srcId="{E03BC003-E129-46B9-9350-7ABC9E6C065D}" destId="{5C1A51D4-3D2A-4037-AAF1-7B7BC352EAFD}" srcOrd="9" destOrd="0" presId="urn:microsoft.com/office/officeart/2005/8/layout/process2"/>
    <dgm:cxn modelId="{FAD535D6-F031-4DE1-9758-D274E4236535}" type="presParOf" srcId="{5C1A51D4-3D2A-4037-AAF1-7B7BC352EAFD}" destId="{27937038-BDED-4B46-BF26-3E51305CF6D7}" srcOrd="0" destOrd="0" presId="urn:microsoft.com/office/officeart/2005/8/layout/process2"/>
    <dgm:cxn modelId="{419E8B95-3D63-4326-B911-5833CE16BEB9}" type="presParOf" srcId="{E03BC003-E129-46B9-9350-7ABC9E6C065D}" destId="{1D65E125-92DB-4020-9D98-28C0C1643464}" srcOrd="10" destOrd="0" presId="urn:microsoft.com/office/officeart/2005/8/layout/process2"/>
    <dgm:cxn modelId="{FF1037CF-B759-429D-8BD9-04517B81BDCC}" type="presParOf" srcId="{E03BC003-E129-46B9-9350-7ABC9E6C065D}" destId="{0EABE762-F873-49B3-BB92-65A1FA7E2C36}" srcOrd="11" destOrd="0" presId="urn:microsoft.com/office/officeart/2005/8/layout/process2"/>
    <dgm:cxn modelId="{C6A4BC52-9E33-4375-B48E-5F3CC4BFC878}" type="presParOf" srcId="{0EABE762-F873-49B3-BB92-65A1FA7E2C36}" destId="{2B58B462-701E-4626-9C58-19CF616C105E}" srcOrd="0" destOrd="0" presId="urn:microsoft.com/office/officeart/2005/8/layout/process2"/>
    <dgm:cxn modelId="{965E3623-A2BB-4C93-8572-2E9DF518D25E}" type="presParOf" srcId="{E03BC003-E129-46B9-9350-7ABC9E6C065D}" destId="{1449A96C-4076-4B8C-8F28-F5DC4E052E70}" srcOrd="12" destOrd="0" presId="urn:microsoft.com/office/officeart/2005/8/layout/process2"/>
    <dgm:cxn modelId="{296A182B-48AC-4203-B43A-76B39BE84A15}" type="presParOf" srcId="{E03BC003-E129-46B9-9350-7ABC9E6C065D}" destId="{6FA8441B-3F4C-4760-8F5B-1E12622A7E22}" srcOrd="13" destOrd="0" presId="urn:microsoft.com/office/officeart/2005/8/layout/process2"/>
    <dgm:cxn modelId="{0C4E5720-7E51-45F5-9B56-A785ACF44A5C}" type="presParOf" srcId="{6FA8441B-3F4C-4760-8F5B-1E12622A7E22}" destId="{53AF704C-494D-46A2-BE90-DED2D8F2F35A}" srcOrd="0" destOrd="0" presId="urn:microsoft.com/office/officeart/2005/8/layout/process2"/>
    <dgm:cxn modelId="{0B8BF9B5-50AC-4A99-9285-406309A1EE3A}" type="presParOf" srcId="{E03BC003-E129-46B9-9350-7ABC9E6C065D}" destId="{48BBBD50-4974-48F6-855D-21D42A4D25A8}" srcOrd="14" destOrd="0" presId="urn:microsoft.com/office/officeart/2005/8/layout/process2"/>
  </dgm:cxnLst>
  <dgm:bg>
    <a:solidFill>
      <a:schemeClr val="accent1">
        <a:hueOff val="0"/>
        <a:satOff val="0"/>
        <a:lumOff val="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951C4DA-CFC5-4DE4-AA1B-42F37E7B3C85}" type="doc">
      <dgm:prSet loTypeId="urn:microsoft.com/office/officeart/2005/8/layout/hierarchy4" loCatId="hierarchy" qsTypeId="urn:microsoft.com/office/officeart/2005/8/quickstyle/3d1" qsCatId="3D" csTypeId="urn:microsoft.com/office/officeart/2005/8/colors/accent1_2" csCatId="accent1" phldr="1"/>
      <dgm:spPr/>
      <dgm:t>
        <a:bodyPr/>
        <a:lstStyle/>
        <a:p>
          <a:endParaRPr lang="en-US"/>
        </a:p>
      </dgm:t>
    </dgm:pt>
    <dgm:pt modelId="{DCF6FB14-903F-462D-8F3B-A57B43BF1035}">
      <dgm:prSet phldrT="[Text]"/>
      <dgm:spPr/>
      <dgm:t>
        <a:bodyPr/>
        <a:lstStyle/>
        <a:p>
          <a:pPr rtl="1"/>
          <a:r>
            <a:rPr lang="fa-IR" dirty="0" smtClean="0"/>
            <a:t>ضوابط عملکرد لرزه ای </a:t>
          </a:r>
          <a:r>
            <a:rPr lang="en-US" dirty="0" smtClean="0"/>
            <a:t>CALTRANS  </a:t>
          </a:r>
          <a:endParaRPr lang="en-US" dirty="0"/>
        </a:p>
      </dgm:t>
    </dgm:pt>
    <dgm:pt modelId="{E85CC497-51F0-480C-8FE5-E14E8CE99DE9}" type="parTrans" cxnId="{87533A1D-CDAA-4A09-956E-F1EF2F2E034C}">
      <dgm:prSet/>
      <dgm:spPr/>
      <dgm:t>
        <a:bodyPr/>
        <a:lstStyle/>
        <a:p>
          <a:endParaRPr lang="en-US"/>
        </a:p>
      </dgm:t>
    </dgm:pt>
    <dgm:pt modelId="{3D0E7CBF-4B35-4891-8654-5A5608BF268B}" type="sibTrans" cxnId="{87533A1D-CDAA-4A09-956E-F1EF2F2E034C}">
      <dgm:prSet/>
      <dgm:spPr/>
      <dgm:t>
        <a:bodyPr/>
        <a:lstStyle/>
        <a:p>
          <a:endParaRPr lang="en-US"/>
        </a:p>
      </dgm:t>
    </dgm:pt>
    <dgm:pt modelId="{B989F05F-7695-4BCC-A1DF-C488145F54ED}">
      <dgm:prSet phldrT="[Text]"/>
      <dgm:spPr/>
      <dgm:t>
        <a:bodyPr/>
        <a:lstStyle/>
        <a:p>
          <a:r>
            <a:rPr lang="fa-IR" dirty="0" smtClean="0"/>
            <a:t>عملکرد پلهای مهم</a:t>
          </a:r>
          <a:endParaRPr lang="en-US" dirty="0"/>
        </a:p>
      </dgm:t>
    </dgm:pt>
    <dgm:pt modelId="{25729436-A2F0-4CE3-A0D4-8BF7A0153F47}" type="parTrans" cxnId="{AF5C8116-3B27-41BF-81E9-3AE2A819F834}">
      <dgm:prSet/>
      <dgm:spPr/>
      <dgm:t>
        <a:bodyPr/>
        <a:lstStyle/>
        <a:p>
          <a:endParaRPr lang="en-US"/>
        </a:p>
      </dgm:t>
    </dgm:pt>
    <dgm:pt modelId="{61D7D3A6-3622-4772-8ED4-7DAFD7B9F922}" type="sibTrans" cxnId="{AF5C8116-3B27-41BF-81E9-3AE2A819F834}">
      <dgm:prSet/>
      <dgm:spPr/>
      <dgm:t>
        <a:bodyPr/>
        <a:lstStyle/>
        <a:p>
          <a:endParaRPr lang="en-US"/>
        </a:p>
      </dgm:t>
    </dgm:pt>
    <dgm:pt modelId="{2C00757D-2676-41D8-A7B8-7DF8B2DF72AD}">
      <dgm:prSet/>
      <dgm:spPr/>
      <dgm:t>
        <a:bodyPr/>
        <a:lstStyle/>
        <a:p>
          <a:r>
            <a:rPr lang="fa-IR" dirty="0" smtClean="0"/>
            <a:t>حرکات زمین در محل</a:t>
          </a:r>
          <a:endParaRPr lang="en-US" dirty="0"/>
        </a:p>
      </dgm:t>
    </dgm:pt>
    <dgm:pt modelId="{EAF540ED-4B16-4F18-8F79-302ABA5D9933}" type="parTrans" cxnId="{52DE10EC-0EA6-40C3-8140-EEB53E356629}">
      <dgm:prSet/>
      <dgm:spPr/>
      <dgm:t>
        <a:bodyPr/>
        <a:lstStyle/>
        <a:p>
          <a:endParaRPr lang="en-US"/>
        </a:p>
      </dgm:t>
    </dgm:pt>
    <dgm:pt modelId="{16D5028B-FF31-4F3F-9527-9AF9A6B265CA}" type="sibTrans" cxnId="{52DE10EC-0EA6-40C3-8140-EEB53E356629}">
      <dgm:prSet/>
      <dgm:spPr/>
      <dgm:t>
        <a:bodyPr/>
        <a:lstStyle/>
        <a:p>
          <a:endParaRPr lang="en-US"/>
        </a:p>
      </dgm:t>
    </dgm:pt>
    <dgm:pt modelId="{DB9D22C9-CEA8-4920-83FA-6488B6B12E1D}">
      <dgm:prSet/>
      <dgm:spPr/>
      <dgm:t>
        <a:bodyPr/>
        <a:lstStyle/>
        <a:p>
          <a:r>
            <a:rPr lang="fa-IR" dirty="0" smtClean="0"/>
            <a:t>خسارتهای قابل جبران ؛ تعمیر و خدمت رسانی سریع</a:t>
          </a:r>
          <a:endParaRPr lang="en-US" dirty="0"/>
        </a:p>
      </dgm:t>
    </dgm:pt>
    <dgm:pt modelId="{AC240603-44F0-41AB-84F4-6400F23D84E9}" type="parTrans" cxnId="{2C032A15-639C-48F5-9756-D5A592DA1CD3}">
      <dgm:prSet/>
      <dgm:spPr/>
      <dgm:t>
        <a:bodyPr/>
        <a:lstStyle/>
        <a:p>
          <a:endParaRPr lang="en-US"/>
        </a:p>
      </dgm:t>
    </dgm:pt>
    <dgm:pt modelId="{1F40A6F4-37AC-486A-966C-083D4A9F4AA9}" type="sibTrans" cxnId="{2C032A15-639C-48F5-9756-D5A592DA1CD3}">
      <dgm:prSet/>
      <dgm:spPr/>
      <dgm:t>
        <a:bodyPr/>
        <a:lstStyle/>
        <a:p>
          <a:endParaRPr lang="en-US"/>
        </a:p>
      </dgm:t>
    </dgm:pt>
    <dgm:pt modelId="{1B797B7A-1A58-4F0C-8513-2271FEC1DD27}">
      <dgm:prSet/>
      <dgm:spPr/>
      <dgm:t>
        <a:bodyPr/>
        <a:lstStyle/>
        <a:p>
          <a:r>
            <a:rPr lang="fa-IR" dirty="0" smtClean="0"/>
            <a:t>کمترین سطح عملکرد (پلهای معمولی)</a:t>
          </a:r>
          <a:endParaRPr lang="en-US" dirty="0"/>
        </a:p>
      </dgm:t>
    </dgm:pt>
    <dgm:pt modelId="{A9058812-A541-43E2-8640-6E9D5EA2D74C}" type="parTrans" cxnId="{37511E86-8136-4228-8B60-6A0A62BFC47F}">
      <dgm:prSet/>
      <dgm:spPr/>
      <dgm:t>
        <a:bodyPr/>
        <a:lstStyle/>
        <a:p>
          <a:endParaRPr lang="en-US"/>
        </a:p>
      </dgm:t>
    </dgm:pt>
    <dgm:pt modelId="{6D15EC46-A4D9-42E9-8899-9F90ACCF05DE}" type="sibTrans" cxnId="{37511E86-8136-4228-8B60-6A0A62BFC47F}">
      <dgm:prSet/>
      <dgm:spPr/>
      <dgm:t>
        <a:bodyPr/>
        <a:lstStyle/>
        <a:p>
          <a:endParaRPr lang="en-US"/>
        </a:p>
      </dgm:t>
    </dgm:pt>
    <dgm:pt modelId="{BCAA694F-8DF1-43FB-BEAB-B65FD4BF15E1}">
      <dgm:prSet/>
      <dgm:spPr/>
      <dgm:t>
        <a:bodyPr/>
        <a:lstStyle/>
        <a:p>
          <a:r>
            <a:rPr lang="fa-IR" dirty="0" smtClean="0"/>
            <a:t>ارزیابی فونداسیون</a:t>
          </a:r>
          <a:endParaRPr lang="en-US" dirty="0"/>
        </a:p>
      </dgm:t>
    </dgm:pt>
    <dgm:pt modelId="{AB81AD31-EA37-47A8-AC6C-58AEC81306F6}" type="parTrans" cxnId="{D0DBEDD8-6F95-41BD-A26C-25097FBA73B5}">
      <dgm:prSet/>
      <dgm:spPr/>
      <dgm:t>
        <a:bodyPr/>
        <a:lstStyle/>
        <a:p>
          <a:endParaRPr lang="en-US"/>
        </a:p>
      </dgm:t>
    </dgm:pt>
    <dgm:pt modelId="{44B1F979-ADC0-4420-977E-CA2F26847A4E}" type="sibTrans" cxnId="{D0DBEDD8-6F95-41BD-A26C-25097FBA73B5}">
      <dgm:prSet/>
      <dgm:spPr/>
      <dgm:t>
        <a:bodyPr/>
        <a:lstStyle/>
        <a:p>
          <a:endParaRPr lang="en-US"/>
        </a:p>
      </dgm:t>
    </dgm:pt>
    <dgm:pt modelId="{70B6DC9F-E7C4-4444-BFC9-5C5D653AF793}">
      <dgm:prSet/>
      <dgm:spPr/>
      <dgm:t>
        <a:bodyPr/>
        <a:lstStyle/>
        <a:p>
          <a:r>
            <a:rPr lang="fa-IR" dirty="0" smtClean="0"/>
            <a:t>حالت سرویس دهی سریع و خسارتهای مینیمم</a:t>
          </a:r>
          <a:endParaRPr lang="en-US" dirty="0"/>
        </a:p>
      </dgm:t>
    </dgm:pt>
    <dgm:pt modelId="{0B3B0984-1870-445C-8A03-01ECFB569AAB}" type="parTrans" cxnId="{804F7C8C-EB35-45A6-8B76-D504F57C812B}">
      <dgm:prSet/>
      <dgm:spPr/>
      <dgm:t>
        <a:bodyPr/>
        <a:lstStyle/>
        <a:p>
          <a:endParaRPr lang="en-US"/>
        </a:p>
      </dgm:t>
    </dgm:pt>
    <dgm:pt modelId="{48C6DDB5-7905-4135-BD44-EC2FCB5046F7}" type="sibTrans" cxnId="{804F7C8C-EB35-45A6-8B76-D504F57C812B}">
      <dgm:prSet/>
      <dgm:spPr/>
      <dgm:t>
        <a:bodyPr/>
        <a:lstStyle/>
        <a:p>
          <a:endParaRPr lang="en-US"/>
        </a:p>
      </dgm:t>
    </dgm:pt>
    <dgm:pt modelId="{8589F333-9669-4671-AEB7-1D53E6B1D8DF}">
      <dgm:prSet/>
      <dgm:spPr/>
      <dgm:t>
        <a:bodyPr/>
        <a:lstStyle/>
        <a:p>
          <a:r>
            <a:rPr lang="fa-IR" dirty="0" smtClean="0"/>
            <a:t>ارزیابی ایمنی</a:t>
          </a:r>
          <a:endParaRPr lang="en-US" dirty="0"/>
        </a:p>
      </dgm:t>
    </dgm:pt>
    <dgm:pt modelId="{2A860C76-3C68-4E22-B18E-806DA9036A8D}" type="parTrans" cxnId="{E3215276-F31C-4CD8-A6FB-AFDB4816B2A2}">
      <dgm:prSet/>
      <dgm:spPr/>
      <dgm:t>
        <a:bodyPr/>
        <a:lstStyle/>
        <a:p>
          <a:endParaRPr lang="en-US"/>
        </a:p>
      </dgm:t>
    </dgm:pt>
    <dgm:pt modelId="{C94787CF-108B-4693-8208-1C4B511FD9E6}" type="sibTrans" cxnId="{E3215276-F31C-4CD8-A6FB-AFDB4816B2A2}">
      <dgm:prSet/>
      <dgm:spPr/>
      <dgm:t>
        <a:bodyPr/>
        <a:lstStyle/>
        <a:p>
          <a:endParaRPr lang="en-US"/>
        </a:p>
      </dgm:t>
    </dgm:pt>
    <dgm:pt modelId="{F5BFCC18-B758-4B22-9B82-072F34F49E99}">
      <dgm:prSet/>
      <dgm:spPr/>
      <dgm:t>
        <a:bodyPr/>
        <a:lstStyle/>
        <a:p>
          <a:r>
            <a:rPr lang="fa-IR" dirty="0" smtClean="0"/>
            <a:t>خسارتهای قابل توجه ؛ حالت محدود کردن خدمت رسانی</a:t>
          </a:r>
          <a:endParaRPr lang="en-US" dirty="0"/>
        </a:p>
      </dgm:t>
    </dgm:pt>
    <dgm:pt modelId="{59308D83-AC5D-4423-B620-173B709207FA}" type="parTrans" cxnId="{2E83084E-D0C0-46CA-9802-730E89CBE3BA}">
      <dgm:prSet/>
      <dgm:spPr/>
      <dgm:t>
        <a:bodyPr/>
        <a:lstStyle/>
        <a:p>
          <a:endParaRPr lang="en-US"/>
        </a:p>
      </dgm:t>
    </dgm:pt>
    <dgm:pt modelId="{F278D9DC-5162-4402-9EC8-8E2E8CA724BC}" type="sibTrans" cxnId="{2E83084E-D0C0-46CA-9802-730E89CBE3BA}">
      <dgm:prSet/>
      <dgm:spPr/>
      <dgm:t>
        <a:bodyPr/>
        <a:lstStyle/>
        <a:p>
          <a:endParaRPr lang="en-US"/>
        </a:p>
      </dgm:t>
    </dgm:pt>
    <dgm:pt modelId="{1E679D28-0750-4439-AB5D-4C181430EC07}">
      <dgm:prSet/>
      <dgm:spPr/>
      <dgm:t>
        <a:bodyPr/>
        <a:lstStyle/>
        <a:p>
          <a:r>
            <a:rPr lang="fa-IR" dirty="0" smtClean="0"/>
            <a:t>سطح سرویس دهی سریع و خسارتهای قابل تعمیر</a:t>
          </a:r>
          <a:endParaRPr lang="en-US" dirty="0"/>
        </a:p>
      </dgm:t>
    </dgm:pt>
    <dgm:pt modelId="{078E9644-CFF1-4D29-A3F4-660332CBAE77}" type="parTrans" cxnId="{7804961F-543D-4BD0-802B-24B077314EBD}">
      <dgm:prSet/>
      <dgm:spPr/>
      <dgm:t>
        <a:bodyPr/>
        <a:lstStyle/>
        <a:p>
          <a:endParaRPr lang="en-US"/>
        </a:p>
      </dgm:t>
    </dgm:pt>
    <dgm:pt modelId="{3C6511B9-2E3A-4488-884C-37A15D426B2E}" type="sibTrans" cxnId="{7804961F-543D-4BD0-802B-24B077314EBD}">
      <dgm:prSet/>
      <dgm:spPr/>
      <dgm:t>
        <a:bodyPr/>
        <a:lstStyle/>
        <a:p>
          <a:endParaRPr lang="en-US"/>
        </a:p>
      </dgm:t>
    </dgm:pt>
    <dgm:pt modelId="{6FAE9760-3C9B-4723-8693-01675D47B0CE}" type="pres">
      <dgm:prSet presAssocID="{2951C4DA-CFC5-4DE4-AA1B-42F37E7B3C85}" presName="Name0" presStyleCnt="0">
        <dgm:presLayoutVars>
          <dgm:chPref val="1"/>
          <dgm:dir val="rev"/>
          <dgm:animOne val="branch"/>
          <dgm:animLvl val="lvl"/>
          <dgm:resizeHandles/>
        </dgm:presLayoutVars>
      </dgm:prSet>
      <dgm:spPr/>
      <dgm:t>
        <a:bodyPr/>
        <a:lstStyle/>
        <a:p>
          <a:endParaRPr lang="en-US"/>
        </a:p>
      </dgm:t>
    </dgm:pt>
    <dgm:pt modelId="{ECC395D4-F75F-4960-B2D2-939A47537932}" type="pres">
      <dgm:prSet presAssocID="{DCF6FB14-903F-462D-8F3B-A57B43BF1035}" presName="vertOne" presStyleCnt="0"/>
      <dgm:spPr/>
    </dgm:pt>
    <dgm:pt modelId="{90448736-49C7-4CEC-B005-00F15DE15AA9}" type="pres">
      <dgm:prSet presAssocID="{DCF6FB14-903F-462D-8F3B-A57B43BF1035}" presName="txOne" presStyleLbl="node0" presStyleIdx="0" presStyleCnt="1">
        <dgm:presLayoutVars>
          <dgm:chPref val="3"/>
        </dgm:presLayoutVars>
      </dgm:prSet>
      <dgm:spPr/>
      <dgm:t>
        <a:bodyPr/>
        <a:lstStyle/>
        <a:p>
          <a:endParaRPr lang="en-US"/>
        </a:p>
      </dgm:t>
    </dgm:pt>
    <dgm:pt modelId="{CF0035A8-DA42-48F8-9EF4-3B2A3F6AF231}" type="pres">
      <dgm:prSet presAssocID="{DCF6FB14-903F-462D-8F3B-A57B43BF1035}" presName="parTransOne" presStyleCnt="0"/>
      <dgm:spPr/>
    </dgm:pt>
    <dgm:pt modelId="{5028CA8C-C248-41BE-BE93-CF16704E505B}" type="pres">
      <dgm:prSet presAssocID="{DCF6FB14-903F-462D-8F3B-A57B43BF1035}" presName="horzOne" presStyleCnt="0"/>
      <dgm:spPr/>
    </dgm:pt>
    <dgm:pt modelId="{CA3C4124-A9CA-477B-AE19-04EA3CAD0B92}" type="pres">
      <dgm:prSet presAssocID="{B989F05F-7695-4BCC-A1DF-C488145F54ED}" presName="vertTwo" presStyleCnt="0"/>
      <dgm:spPr/>
    </dgm:pt>
    <dgm:pt modelId="{CBBFF706-468D-42A3-B265-4B11E84E1652}" type="pres">
      <dgm:prSet presAssocID="{B989F05F-7695-4BCC-A1DF-C488145F54ED}" presName="txTwo" presStyleLbl="node2" presStyleIdx="0" presStyleCnt="3">
        <dgm:presLayoutVars>
          <dgm:chPref val="3"/>
        </dgm:presLayoutVars>
      </dgm:prSet>
      <dgm:spPr/>
      <dgm:t>
        <a:bodyPr/>
        <a:lstStyle/>
        <a:p>
          <a:endParaRPr lang="en-US"/>
        </a:p>
      </dgm:t>
    </dgm:pt>
    <dgm:pt modelId="{D983E2E6-795E-4FA3-8F05-4E4335C6666C}" type="pres">
      <dgm:prSet presAssocID="{B989F05F-7695-4BCC-A1DF-C488145F54ED}" presName="parTransTwo" presStyleCnt="0"/>
      <dgm:spPr/>
    </dgm:pt>
    <dgm:pt modelId="{4F2378B7-1DBD-4F02-B53C-BFF40AAFC1CC}" type="pres">
      <dgm:prSet presAssocID="{B989F05F-7695-4BCC-A1DF-C488145F54ED}" presName="horzTwo" presStyleCnt="0"/>
      <dgm:spPr/>
    </dgm:pt>
    <dgm:pt modelId="{48B7B263-D149-4F68-BB3D-C88F8E29F10F}" type="pres">
      <dgm:prSet presAssocID="{70B6DC9F-E7C4-4444-BFC9-5C5D653AF793}" presName="vertThree" presStyleCnt="0"/>
      <dgm:spPr/>
    </dgm:pt>
    <dgm:pt modelId="{DDAC7CE0-E20B-4772-95C8-6B75469126BB}" type="pres">
      <dgm:prSet presAssocID="{70B6DC9F-E7C4-4444-BFC9-5C5D653AF793}" presName="txThree" presStyleLbl="node3" presStyleIdx="0" presStyleCnt="3">
        <dgm:presLayoutVars>
          <dgm:chPref val="3"/>
        </dgm:presLayoutVars>
      </dgm:prSet>
      <dgm:spPr/>
      <dgm:t>
        <a:bodyPr/>
        <a:lstStyle/>
        <a:p>
          <a:endParaRPr lang="en-US"/>
        </a:p>
      </dgm:t>
    </dgm:pt>
    <dgm:pt modelId="{232AB132-15C1-40F9-BA3D-73F897575024}" type="pres">
      <dgm:prSet presAssocID="{70B6DC9F-E7C4-4444-BFC9-5C5D653AF793}" presName="parTransThree" presStyleCnt="0"/>
      <dgm:spPr/>
    </dgm:pt>
    <dgm:pt modelId="{2746FA6C-4536-42F1-BA04-318E2A9CF1CB}" type="pres">
      <dgm:prSet presAssocID="{70B6DC9F-E7C4-4444-BFC9-5C5D653AF793}" presName="horzThree" presStyleCnt="0"/>
      <dgm:spPr/>
    </dgm:pt>
    <dgm:pt modelId="{7E9176A6-4F38-4843-9CE6-205DF0BB1F60}" type="pres">
      <dgm:prSet presAssocID="{1E679D28-0750-4439-AB5D-4C181430EC07}" presName="vertFour" presStyleCnt="0">
        <dgm:presLayoutVars>
          <dgm:chPref val="3"/>
        </dgm:presLayoutVars>
      </dgm:prSet>
      <dgm:spPr/>
    </dgm:pt>
    <dgm:pt modelId="{157F5998-1DE9-426F-BAD2-AB400471C440}" type="pres">
      <dgm:prSet presAssocID="{1E679D28-0750-4439-AB5D-4C181430EC07}" presName="txFour" presStyleLbl="node4" presStyleIdx="0" presStyleCnt="3">
        <dgm:presLayoutVars>
          <dgm:chPref val="3"/>
        </dgm:presLayoutVars>
      </dgm:prSet>
      <dgm:spPr/>
      <dgm:t>
        <a:bodyPr/>
        <a:lstStyle/>
        <a:p>
          <a:endParaRPr lang="en-US"/>
        </a:p>
      </dgm:t>
    </dgm:pt>
    <dgm:pt modelId="{5E15287F-0518-4AC3-A2E7-1B20B8E9195C}" type="pres">
      <dgm:prSet presAssocID="{1E679D28-0750-4439-AB5D-4C181430EC07}" presName="horzFour" presStyleCnt="0"/>
      <dgm:spPr/>
    </dgm:pt>
    <dgm:pt modelId="{715E9F4B-26A2-491E-A309-123047708397}" type="pres">
      <dgm:prSet presAssocID="{61D7D3A6-3622-4772-8ED4-7DAFD7B9F922}" presName="sibSpaceTwo" presStyleCnt="0"/>
      <dgm:spPr/>
    </dgm:pt>
    <dgm:pt modelId="{CCF31F2A-F71F-4293-BC7B-1B68DC124C0B}" type="pres">
      <dgm:prSet presAssocID="{1B797B7A-1A58-4F0C-8513-2271FEC1DD27}" presName="vertTwo" presStyleCnt="0"/>
      <dgm:spPr/>
    </dgm:pt>
    <dgm:pt modelId="{A15C0D3C-C387-42F2-9FC3-FA315D4A677E}" type="pres">
      <dgm:prSet presAssocID="{1B797B7A-1A58-4F0C-8513-2271FEC1DD27}" presName="txTwo" presStyleLbl="node2" presStyleIdx="1" presStyleCnt="3">
        <dgm:presLayoutVars>
          <dgm:chPref val="3"/>
        </dgm:presLayoutVars>
      </dgm:prSet>
      <dgm:spPr/>
      <dgm:t>
        <a:bodyPr/>
        <a:lstStyle/>
        <a:p>
          <a:endParaRPr lang="en-US"/>
        </a:p>
      </dgm:t>
    </dgm:pt>
    <dgm:pt modelId="{5DF09E7B-058A-4015-8193-C17B4A727DCA}" type="pres">
      <dgm:prSet presAssocID="{1B797B7A-1A58-4F0C-8513-2271FEC1DD27}" presName="parTransTwo" presStyleCnt="0"/>
      <dgm:spPr/>
    </dgm:pt>
    <dgm:pt modelId="{195C40F3-D9AF-4E5A-8230-5E925D1A9F97}" type="pres">
      <dgm:prSet presAssocID="{1B797B7A-1A58-4F0C-8513-2271FEC1DD27}" presName="horzTwo" presStyleCnt="0"/>
      <dgm:spPr/>
    </dgm:pt>
    <dgm:pt modelId="{D94B2EE0-1ACD-4BC9-9B85-AF2E1A5BFE04}" type="pres">
      <dgm:prSet presAssocID="{DB9D22C9-CEA8-4920-83FA-6488B6B12E1D}" presName="vertThree" presStyleCnt="0"/>
      <dgm:spPr/>
    </dgm:pt>
    <dgm:pt modelId="{A00ED5DB-5083-499F-BAB0-E576F2E494C3}" type="pres">
      <dgm:prSet presAssocID="{DB9D22C9-CEA8-4920-83FA-6488B6B12E1D}" presName="txThree" presStyleLbl="node3" presStyleIdx="1" presStyleCnt="3">
        <dgm:presLayoutVars>
          <dgm:chPref val="3"/>
        </dgm:presLayoutVars>
      </dgm:prSet>
      <dgm:spPr/>
      <dgm:t>
        <a:bodyPr/>
        <a:lstStyle/>
        <a:p>
          <a:endParaRPr lang="en-US"/>
        </a:p>
      </dgm:t>
    </dgm:pt>
    <dgm:pt modelId="{D4A9CE52-0865-4042-AAA8-67EE3E1C465F}" type="pres">
      <dgm:prSet presAssocID="{DB9D22C9-CEA8-4920-83FA-6488B6B12E1D}" presName="parTransThree" presStyleCnt="0"/>
      <dgm:spPr/>
    </dgm:pt>
    <dgm:pt modelId="{369F5A8E-AD82-4BC4-8213-6920347A3A83}" type="pres">
      <dgm:prSet presAssocID="{DB9D22C9-CEA8-4920-83FA-6488B6B12E1D}" presName="horzThree" presStyleCnt="0"/>
      <dgm:spPr/>
    </dgm:pt>
    <dgm:pt modelId="{0E386107-F3A7-493B-9901-A0622EC8058F}" type="pres">
      <dgm:prSet presAssocID="{F5BFCC18-B758-4B22-9B82-072F34F49E99}" presName="vertFour" presStyleCnt="0">
        <dgm:presLayoutVars>
          <dgm:chPref val="3"/>
        </dgm:presLayoutVars>
      </dgm:prSet>
      <dgm:spPr/>
    </dgm:pt>
    <dgm:pt modelId="{23060016-F40B-40BE-ADD4-9DD4FAFCE541}" type="pres">
      <dgm:prSet presAssocID="{F5BFCC18-B758-4B22-9B82-072F34F49E99}" presName="txFour" presStyleLbl="node4" presStyleIdx="1" presStyleCnt="3">
        <dgm:presLayoutVars>
          <dgm:chPref val="3"/>
        </dgm:presLayoutVars>
      </dgm:prSet>
      <dgm:spPr/>
      <dgm:t>
        <a:bodyPr/>
        <a:lstStyle/>
        <a:p>
          <a:endParaRPr lang="en-US"/>
        </a:p>
      </dgm:t>
    </dgm:pt>
    <dgm:pt modelId="{C99B32E0-18D5-4273-B440-256D3D8E49B6}" type="pres">
      <dgm:prSet presAssocID="{F5BFCC18-B758-4B22-9B82-072F34F49E99}" presName="horzFour" presStyleCnt="0"/>
      <dgm:spPr/>
    </dgm:pt>
    <dgm:pt modelId="{8B2B6863-52F8-469D-818F-36617DA8A3BB}" type="pres">
      <dgm:prSet presAssocID="{6D15EC46-A4D9-42E9-8899-9F90ACCF05DE}" presName="sibSpaceTwo" presStyleCnt="0"/>
      <dgm:spPr/>
    </dgm:pt>
    <dgm:pt modelId="{99DEAE69-468E-4F0F-8F6E-968B6AB0E6C8}" type="pres">
      <dgm:prSet presAssocID="{2C00757D-2676-41D8-A7B8-7DF8B2DF72AD}" presName="vertTwo" presStyleCnt="0"/>
      <dgm:spPr/>
    </dgm:pt>
    <dgm:pt modelId="{0B2F179B-13BF-4ACD-9CDA-FE013CD00E4C}" type="pres">
      <dgm:prSet presAssocID="{2C00757D-2676-41D8-A7B8-7DF8B2DF72AD}" presName="txTwo" presStyleLbl="node2" presStyleIdx="2" presStyleCnt="3">
        <dgm:presLayoutVars>
          <dgm:chPref val="3"/>
        </dgm:presLayoutVars>
      </dgm:prSet>
      <dgm:spPr/>
      <dgm:t>
        <a:bodyPr/>
        <a:lstStyle/>
        <a:p>
          <a:endParaRPr lang="en-US"/>
        </a:p>
      </dgm:t>
    </dgm:pt>
    <dgm:pt modelId="{85FFC2F8-C882-43E0-AF6D-0A9CB396E4CA}" type="pres">
      <dgm:prSet presAssocID="{2C00757D-2676-41D8-A7B8-7DF8B2DF72AD}" presName="parTransTwo" presStyleCnt="0"/>
      <dgm:spPr/>
    </dgm:pt>
    <dgm:pt modelId="{CA4D8E0B-7DE0-4250-BE4C-3DA9A99CB04D}" type="pres">
      <dgm:prSet presAssocID="{2C00757D-2676-41D8-A7B8-7DF8B2DF72AD}" presName="horzTwo" presStyleCnt="0"/>
      <dgm:spPr/>
    </dgm:pt>
    <dgm:pt modelId="{697C9615-7C76-4884-AE7F-177555FE5ECF}" type="pres">
      <dgm:prSet presAssocID="{BCAA694F-8DF1-43FB-BEAB-B65FD4BF15E1}" presName="vertThree" presStyleCnt="0"/>
      <dgm:spPr/>
    </dgm:pt>
    <dgm:pt modelId="{A3C3B503-613F-4061-AC35-6B8015EF5FD3}" type="pres">
      <dgm:prSet presAssocID="{BCAA694F-8DF1-43FB-BEAB-B65FD4BF15E1}" presName="txThree" presStyleLbl="node3" presStyleIdx="2" presStyleCnt="3">
        <dgm:presLayoutVars>
          <dgm:chPref val="3"/>
        </dgm:presLayoutVars>
      </dgm:prSet>
      <dgm:spPr/>
      <dgm:t>
        <a:bodyPr/>
        <a:lstStyle/>
        <a:p>
          <a:endParaRPr lang="en-US"/>
        </a:p>
      </dgm:t>
    </dgm:pt>
    <dgm:pt modelId="{2C9E4757-858D-4888-9BFC-CC7151E332F3}" type="pres">
      <dgm:prSet presAssocID="{BCAA694F-8DF1-43FB-BEAB-B65FD4BF15E1}" presName="parTransThree" presStyleCnt="0"/>
      <dgm:spPr/>
    </dgm:pt>
    <dgm:pt modelId="{A0176ECB-E7A0-42CC-AE7B-107BFAF7952B}" type="pres">
      <dgm:prSet presAssocID="{BCAA694F-8DF1-43FB-BEAB-B65FD4BF15E1}" presName="horzThree" presStyleCnt="0"/>
      <dgm:spPr/>
    </dgm:pt>
    <dgm:pt modelId="{19B79F9D-AA48-4DA2-9C9F-E24D24ACF5EC}" type="pres">
      <dgm:prSet presAssocID="{8589F333-9669-4671-AEB7-1D53E6B1D8DF}" presName="vertFour" presStyleCnt="0">
        <dgm:presLayoutVars>
          <dgm:chPref val="3"/>
        </dgm:presLayoutVars>
      </dgm:prSet>
      <dgm:spPr/>
    </dgm:pt>
    <dgm:pt modelId="{18CBEE1B-A1B9-4BFE-B5B6-32F71DDB345B}" type="pres">
      <dgm:prSet presAssocID="{8589F333-9669-4671-AEB7-1D53E6B1D8DF}" presName="txFour" presStyleLbl="node4" presStyleIdx="2" presStyleCnt="3">
        <dgm:presLayoutVars>
          <dgm:chPref val="3"/>
        </dgm:presLayoutVars>
      </dgm:prSet>
      <dgm:spPr/>
      <dgm:t>
        <a:bodyPr/>
        <a:lstStyle/>
        <a:p>
          <a:endParaRPr lang="en-US"/>
        </a:p>
      </dgm:t>
    </dgm:pt>
    <dgm:pt modelId="{2A18E168-27AE-4D15-A200-75C33CB9C93D}" type="pres">
      <dgm:prSet presAssocID="{8589F333-9669-4671-AEB7-1D53E6B1D8DF}" presName="horzFour" presStyleCnt="0"/>
      <dgm:spPr/>
    </dgm:pt>
  </dgm:ptLst>
  <dgm:cxnLst>
    <dgm:cxn modelId="{5EF6F44D-824F-4130-9B2E-0A5A2096E027}" type="presOf" srcId="{BCAA694F-8DF1-43FB-BEAB-B65FD4BF15E1}" destId="{A3C3B503-613F-4061-AC35-6B8015EF5FD3}" srcOrd="0" destOrd="0" presId="urn:microsoft.com/office/officeart/2005/8/layout/hierarchy4"/>
    <dgm:cxn modelId="{2E83084E-D0C0-46CA-9802-730E89CBE3BA}" srcId="{DB9D22C9-CEA8-4920-83FA-6488B6B12E1D}" destId="{F5BFCC18-B758-4B22-9B82-072F34F49E99}" srcOrd="0" destOrd="0" parTransId="{59308D83-AC5D-4423-B620-173B709207FA}" sibTransId="{F278D9DC-5162-4402-9EC8-8E2E8CA724BC}"/>
    <dgm:cxn modelId="{5BA4D770-ACD9-4E31-AC67-2AFB3666FFE9}" type="presOf" srcId="{B989F05F-7695-4BCC-A1DF-C488145F54ED}" destId="{CBBFF706-468D-42A3-B265-4B11E84E1652}" srcOrd="0" destOrd="0" presId="urn:microsoft.com/office/officeart/2005/8/layout/hierarchy4"/>
    <dgm:cxn modelId="{E3215276-F31C-4CD8-A6FB-AFDB4816B2A2}" srcId="{BCAA694F-8DF1-43FB-BEAB-B65FD4BF15E1}" destId="{8589F333-9669-4671-AEB7-1D53E6B1D8DF}" srcOrd="0" destOrd="0" parTransId="{2A860C76-3C68-4E22-B18E-806DA9036A8D}" sibTransId="{C94787CF-108B-4693-8208-1C4B511FD9E6}"/>
    <dgm:cxn modelId="{AF5C8116-3B27-41BF-81E9-3AE2A819F834}" srcId="{DCF6FB14-903F-462D-8F3B-A57B43BF1035}" destId="{B989F05F-7695-4BCC-A1DF-C488145F54ED}" srcOrd="0" destOrd="0" parTransId="{25729436-A2F0-4CE3-A0D4-8BF7A0153F47}" sibTransId="{61D7D3A6-3622-4772-8ED4-7DAFD7B9F922}"/>
    <dgm:cxn modelId="{87533A1D-CDAA-4A09-956E-F1EF2F2E034C}" srcId="{2951C4DA-CFC5-4DE4-AA1B-42F37E7B3C85}" destId="{DCF6FB14-903F-462D-8F3B-A57B43BF1035}" srcOrd="0" destOrd="0" parTransId="{E85CC497-51F0-480C-8FE5-E14E8CE99DE9}" sibTransId="{3D0E7CBF-4B35-4891-8654-5A5608BF268B}"/>
    <dgm:cxn modelId="{0CE6E6B3-63F2-41DE-8003-7FD2B1A581D9}" type="presOf" srcId="{DCF6FB14-903F-462D-8F3B-A57B43BF1035}" destId="{90448736-49C7-4CEC-B005-00F15DE15AA9}" srcOrd="0" destOrd="0" presId="urn:microsoft.com/office/officeart/2005/8/layout/hierarchy4"/>
    <dgm:cxn modelId="{BEF9A694-FA53-46F0-82FD-1C9C7896A055}" type="presOf" srcId="{2951C4DA-CFC5-4DE4-AA1B-42F37E7B3C85}" destId="{6FAE9760-3C9B-4723-8693-01675D47B0CE}" srcOrd="0" destOrd="0" presId="urn:microsoft.com/office/officeart/2005/8/layout/hierarchy4"/>
    <dgm:cxn modelId="{16FAB50F-318C-4656-8C14-A2784F031946}" type="presOf" srcId="{DB9D22C9-CEA8-4920-83FA-6488B6B12E1D}" destId="{A00ED5DB-5083-499F-BAB0-E576F2E494C3}" srcOrd="0" destOrd="0" presId="urn:microsoft.com/office/officeart/2005/8/layout/hierarchy4"/>
    <dgm:cxn modelId="{52DE10EC-0EA6-40C3-8140-EEB53E356629}" srcId="{DCF6FB14-903F-462D-8F3B-A57B43BF1035}" destId="{2C00757D-2676-41D8-A7B8-7DF8B2DF72AD}" srcOrd="2" destOrd="0" parTransId="{EAF540ED-4B16-4F18-8F79-302ABA5D9933}" sibTransId="{16D5028B-FF31-4F3F-9527-9AF9A6B265CA}"/>
    <dgm:cxn modelId="{FEF213E1-0E7D-4274-B8E0-3BBCA55CC5B2}" type="presOf" srcId="{1B797B7A-1A58-4F0C-8513-2271FEC1DD27}" destId="{A15C0D3C-C387-42F2-9FC3-FA315D4A677E}" srcOrd="0" destOrd="0" presId="urn:microsoft.com/office/officeart/2005/8/layout/hierarchy4"/>
    <dgm:cxn modelId="{37511E86-8136-4228-8B60-6A0A62BFC47F}" srcId="{DCF6FB14-903F-462D-8F3B-A57B43BF1035}" destId="{1B797B7A-1A58-4F0C-8513-2271FEC1DD27}" srcOrd="1" destOrd="0" parTransId="{A9058812-A541-43E2-8640-6E9D5EA2D74C}" sibTransId="{6D15EC46-A4D9-42E9-8899-9F90ACCF05DE}"/>
    <dgm:cxn modelId="{7804961F-543D-4BD0-802B-24B077314EBD}" srcId="{70B6DC9F-E7C4-4444-BFC9-5C5D653AF793}" destId="{1E679D28-0750-4439-AB5D-4C181430EC07}" srcOrd="0" destOrd="0" parTransId="{078E9644-CFF1-4D29-A3F4-660332CBAE77}" sibTransId="{3C6511B9-2E3A-4488-884C-37A15D426B2E}"/>
    <dgm:cxn modelId="{C386E115-842F-4FCA-9B38-E2198157DBD8}" type="presOf" srcId="{2C00757D-2676-41D8-A7B8-7DF8B2DF72AD}" destId="{0B2F179B-13BF-4ACD-9CDA-FE013CD00E4C}" srcOrd="0" destOrd="0" presId="urn:microsoft.com/office/officeart/2005/8/layout/hierarchy4"/>
    <dgm:cxn modelId="{FC5D034C-057A-4602-A0E9-3AB9C58BF24A}" type="presOf" srcId="{1E679D28-0750-4439-AB5D-4C181430EC07}" destId="{157F5998-1DE9-426F-BAD2-AB400471C440}" srcOrd="0" destOrd="0" presId="urn:microsoft.com/office/officeart/2005/8/layout/hierarchy4"/>
    <dgm:cxn modelId="{DA22C6A2-AD0A-44E7-9E2D-6140FAD42F2E}" type="presOf" srcId="{8589F333-9669-4671-AEB7-1D53E6B1D8DF}" destId="{18CBEE1B-A1B9-4BFE-B5B6-32F71DDB345B}" srcOrd="0" destOrd="0" presId="urn:microsoft.com/office/officeart/2005/8/layout/hierarchy4"/>
    <dgm:cxn modelId="{D0DBEDD8-6F95-41BD-A26C-25097FBA73B5}" srcId="{2C00757D-2676-41D8-A7B8-7DF8B2DF72AD}" destId="{BCAA694F-8DF1-43FB-BEAB-B65FD4BF15E1}" srcOrd="0" destOrd="0" parTransId="{AB81AD31-EA37-47A8-AC6C-58AEC81306F6}" sibTransId="{44B1F979-ADC0-4420-977E-CA2F26847A4E}"/>
    <dgm:cxn modelId="{2C032A15-639C-48F5-9756-D5A592DA1CD3}" srcId="{1B797B7A-1A58-4F0C-8513-2271FEC1DD27}" destId="{DB9D22C9-CEA8-4920-83FA-6488B6B12E1D}" srcOrd="0" destOrd="0" parTransId="{AC240603-44F0-41AB-84F4-6400F23D84E9}" sibTransId="{1F40A6F4-37AC-486A-966C-083D4A9F4AA9}"/>
    <dgm:cxn modelId="{E21AFE5D-7295-43E2-9E2B-55CE847BCF23}" type="presOf" srcId="{70B6DC9F-E7C4-4444-BFC9-5C5D653AF793}" destId="{DDAC7CE0-E20B-4772-95C8-6B75469126BB}" srcOrd="0" destOrd="0" presId="urn:microsoft.com/office/officeart/2005/8/layout/hierarchy4"/>
    <dgm:cxn modelId="{804F7C8C-EB35-45A6-8B76-D504F57C812B}" srcId="{B989F05F-7695-4BCC-A1DF-C488145F54ED}" destId="{70B6DC9F-E7C4-4444-BFC9-5C5D653AF793}" srcOrd="0" destOrd="0" parTransId="{0B3B0984-1870-445C-8A03-01ECFB569AAB}" sibTransId="{48C6DDB5-7905-4135-BD44-EC2FCB5046F7}"/>
    <dgm:cxn modelId="{4D173090-2A3E-4693-9A7E-609AE0D80831}" type="presOf" srcId="{F5BFCC18-B758-4B22-9B82-072F34F49E99}" destId="{23060016-F40B-40BE-ADD4-9DD4FAFCE541}" srcOrd="0" destOrd="0" presId="urn:microsoft.com/office/officeart/2005/8/layout/hierarchy4"/>
    <dgm:cxn modelId="{AA366A15-200E-42A3-A956-A49263209F35}" type="presParOf" srcId="{6FAE9760-3C9B-4723-8693-01675D47B0CE}" destId="{ECC395D4-F75F-4960-B2D2-939A47537932}" srcOrd="0" destOrd="0" presId="urn:microsoft.com/office/officeart/2005/8/layout/hierarchy4"/>
    <dgm:cxn modelId="{B36E4A29-644C-4899-A5F9-CF16C36E2EE1}" type="presParOf" srcId="{ECC395D4-F75F-4960-B2D2-939A47537932}" destId="{90448736-49C7-4CEC-B005-00F15DE15AA9}" srcOrd="0" destOrd="0" presId="urn:microsoft.com/office/officeart/2005/8/layout/hierarchy4"/>
    <dgm:cxn modelId="{1B025E6A-E25D-42E3-81A8-BE9E6E7D957B}" type="presParOf" srcId="{ECC395D4-F75F-4960-B2D2-939A47537932}" destId="{CF0035A8-DA42-48F8-9EF4-3B2A3F6AF231}" srcOrd="1" destOrd="0" presId="urn:microsoft.com/office/officeart/2005/8/layout/hierarchy4"/>
    <dgm:cxn modelId="{63485F92-E00C-4751-8A4E-4DB6AC2083C5}" type="presParOf" srcId="{ECC395D4-F75F-4960-B2D2-939A47537932}" destId="{5028CA8C-C248-41BE-BE93-CF16704E505B}" srcOrd="2" destOrd="0" presId="urn:microsoft.com/office/officeart/2005/8/layout/hierarchy4"/>
    <dgm:cxn modelId="{1442BC62-1EA2-4CF5-9858-B19B95BA0B28}" type="presParOf" srcId="{5028CA8C-C248-41BE-BE93-CF16704E505B}" destId="{CA3C4124-A9CA-477B-AE19-04EA3CAD0B92}" srcOrd="0" destOrd="0" presId="urn:microsoft.com/office/officeart/2005/8/layout/hierarchy4"/>
    <dgm:cxn modelId="{43B7C0AC-53B9-459E-AF7F-C4069873CAFA}" type="presParOf" srcId="{CA3C4124-A9CA-477B-AE19-04EA3CAD0B92}" destId="{CBBFF706-468D-42A3-B265-4B11E84E1652}" srcOrd="0" destOrd="0" presId="urn:microsoft.com/office/officeart/2005/8/layout/hierarchy4"/>
    <dgm:cxn modelId="{419545F4-493D-4AD9-A258-5A4D906019C7}" type="presParOf" srcId="{CA3C4124-A9CA-477B-AE19-04EA3CAD0B92}" destId="{D983E2E6-795E-4FA3-8F05-4E4335C6666C}" srcOrd="1" destOrd="0" presId="urn:microsoft.com/office/officeart/2005/8/layout/hierarchy4"/>
    <dgm:cxn modelId="{D562097E-B4EA-4AD7-B0DD-B6A4479BC717}" type="presParOf" srcId="{CA3C4124-A9CA-477B-AE19-04EA3CAD0B92}" destId="{4F2378B7-1DBD-4F02-B53C-BFF40AAFC1CC}" srcOrd="2" destOrd="0" presId="urn:microsoft.com/office/officeart/2005/8/layout/hierarchy4"/>
    <dgm:cxn modelId="{E1A94FDA-7F98-4521-B881-F3D71284496C}" type="presParOf" srcId="{4F2378B7-1DBD-4F02-B53C-BFF40AAFC1CC}" destId="{48B7B263-D149-4F68-BB3D-C88F8E29F10F}" srcOrd="0" destOrd="0" presId="urn:microsoft.com/office/officeart/2005/8/layout/hierarchy4"/>
    <dgm:cxn modelId="{5D982186-020B-4F57-8E23-DF2376DAB554}" type="presParOf" srcId="{48B7B263-D149-4F68-BB3D-C88F8E29F10F}" destId="{DDAC7CE0-E20B-4772-95C8-6B75469126BB}" srcOrd="0" destOrd="0" presId="urn:microsoft.com/office/officeart/2005/8/layout/hierarchy4"/>
    <dgm:cxn modelId="{954D4E1E-5984-4194-9393-9B4E66B7FFF0}" type="presParOf" srcId="{48B7B263-D149-4F68-BB3D-C88F8E29F10F}" destId="{232AB132-15C1-40F9-BA3D-73F897575024}" srcOrd="1" destOrd="0" presId="urn:microsoft.com/office/officeart/2005/8/layout/hierarchy4"/>
    <dgm:cxn modelId="{510C9806-D893-4834-8E92-9DEF1DBC9325}" type="presParOf" srcId="{48B7B263-D149-4F68-BB3D-C88F8E29F10F}" destId="{2746FA6C-4536-42F1-BA04-318E2A9CF1CB}" srcOrd="2" destOrd="0" presId="urn:microsoft.com/office/officeart/2005/8/layout/hierarchy4"/>
    <dgm:cxn modelId="{D01A78E9-FD2E-4BD3-8AA6-7099B222F192}" type="presParOf" srcId="{2746FA6C-4536-42F1-BA04-318E2A9CF1CB}" destId="{7E9176A6-4F38-4843-9CE6-205DF0BB1F60}" srcOrd="0" destOrd="0" presId="urn:microsoft.com/office/officeart/2005/8/layout/hierarchy4"/>
    <dgm:cxn modelId="{39D2848B-F9C3-4480-92AF-395B91A9C2B9}" type="presParOf" srcId="{7E9176A6-4F38-4843-9CE6-205DF0BB1F60}" destId="{157F5998-1DE9-426F-BAD2-AB400471C440}" srcOrd="0" destOrd="0" presId="urn:microsoft.com/office/officeart/2005/8/layout/hierarchy4"/>
    <dgm:cxn modelId="{D673D745-C63E-4999-8F73-403DC606D731}" type="presParOf" srcId="{7E9176A6-4F38-4843-9CE6-205DF0BB1F60}" destId="{5E15287F-0518-4AC3-A2E7-1B20B8E9195C}" srcOrd="1" destOrd="0" presId="urn:microsoft.com/office/officeart/2005/8/layout/hierarchy4"/>
    <dgm:cxn modelId="{37E84F2C-C256-4D16-AC18-2C1239FE1572}" type="presParOf" srcId="{5028CA8C-C248-41BE-BE93-CF16704E505B}" destId="{715E9F4B-26A2-491E-A309-123047708397}" srcOrd="1" destOrd="0" presId="urn:microsoft.com/office/officeart/2005/8/layout/hierarchy4"/>
    <dgm:cxn modelId="{CB031455-5031-4CB1-97A7-CA6217B14B49}" type="presParOf" srcId="{5028CA8C-C248-41BE-BE93-CF16704E505B}" destId="{CCF31F2A-F71F-4293-BC7B-1B68DC124C0B}" srcOrd="2" destOrd="0" presId="urn:microsoft.com/office/officeart/2005/8/layout/hierarchy4"/>
    <dgm:cxn modelId="{1195CF0A-C5A7-4171-92D3-B1E203A6FB6B}" type="presParOf" srcId="{CCF31F2A-F71F-4293-BC7B-1B68DC124C0B}" destId="{A15C0D3C-C387-42F2-9FC3-FA315D4A677E}" srcOrd="0" destOrd="0" presId="urn:microsoft.com/office/officeart/2005/8/layout/hierarchy4"/>
    <dgm:cxn modelId="{105526BA-C074-4DF3-9210-F0ABA66941C2}" type="presParOf" srcId="{CCF31F2A-F71F-4293-BC7B-1B68DC124C0B}" destId="{5DF09E7B-058A-4015-8193-C17B4A727DCA}" srcOrd="1" destOrd="0" presId="urn:microsoft.com/office/officeart/2005/8/layout/hierarchy4"/>
    <dgm:cxn modelId="{064CB5AB-5812-4E7E-9F8B-06753AFC8021}" type="presParOf" srcId="{CCF31F2A-F71F-4293-BC7B-1B68DC124C0B}" destId="{195C40F3-D9AF-4E5A-8230-5E925D1A9F97}" srcOrd="2" destOrd="0" presId="urn:microsoft.com/office/officeart/2005/8/layout/hierarchy4"/>
    <dgm:cxn modelId="{84D2871F-1540-4AD6-95E2-10B85EA7397C}" type="presParOf" srcId="{195C40F3-D9AF-4E5A-8230-5E925D1A9F97}" destId="{D94B2EE0-1ACD-4BC9-9B85-AF2E1A5BFE04}" srcOrd="0" destOrd="0" presId="urn:microsoft.com/office/officeart/2005/8/layout/hierarchy4"/>
    <dgm:cxn modelId="{DBEF8E24-D09C-40CD-A919-3B2E687295E1}" type="presParOf" srcId="{D94B2EE0-1ACD-4BC9-9B85-AF2E1A5BFE04}" destId="{A00ED5DB-5083-499F-BAB0-E576F2E494C3}" srcOrd="0" destOrd="0" presId="urn:microsoft.com/office/officeart/2005/8/layout/hierarchy4"/>
    <dgm:cxn modelId="{5C29F7D3-E624-40EE-B587-5BE1304AE085}" type="presParOf" srcId="{D94B2EE0-1ACD-4BC9-9B85-AF2E1A5BFE04}" destId="{D4A9CE52-0865-4042-AAA8-67EE3E1C465F}" srcOrd="1" destOrd="0" presId="urn:microsoft.com/office/officeart/2005/8/layout/hierarchy4"/>
    <dgm:cxn modelId="{8B0F9B8D-F458-400A-A4E5-C38B20C7208A}" type="presParOf" srcId="{D94B2EE0-1ACD-4BC9-9B85-AF2E1A5BFE04}" destId="{369F5A8E-AD82-4BC4-8213-6920347A3A83}" srcOrd="2" destOrd="0" presId="urn:microsoft.com/office/officeart/2005/8/layout/hierarchy4"/>
    <dgm:cxn modelId="{1C22DABE-E831-4696-9295-6995E6477582}" type="presParOf" srcId="{369F5A8E-AD82-4BC4-8213-6920347A3A83}" destId="{0E386107-F3A7-493B-9901-A0622EC8058F}" srcOrd="0" destOrd="0" presId="urn:microsoft.com/office/officeart/2005/8/layout/hierarchy4"/>
    <dgm:cxn modelId="{F8CE24AD-711A-4EEC-8E8A-129B827C2DB0}" type="presParOf" srcId="{0E386107-F3A7-493B-9901-A0622EC8058F}" destId="{23060016-F40B-40BE-ADD4-9DD4FAFCE541}" srcOrd="0" destOrd="0" presId="urn:microsoft.com/office/officeart/2005/8/layout/hierarchy4"/>
    <dgm:cxn modelId="{FC49A407-294C-44DE-B12C-5FFBB6CF0D9A}" type="presParOf" srcId="{0E386107-F3A7-493B-9901-A0622EC8058F}" destId="{C99B32E0-18D5-4273-B440-256D3D8E49B6}" srcOrd="1" destOrd="0" presId="urn:microsoft.com/office/officeart/2005/8/layout/hierarchy4"/>
    <dgm:cxn modelId="{BF837245-70C3-42B8-BB71-2ABA7B5BB80E}" type="presParOf" srcId="{5028CA8C-C248-41BE-BE93-CF16704E505B}" destId="{8B2B6863-52F8-469D-818F-36617DA8A3BB}" srcOrd="3" destOrd="0" presId="urn:microsoft.com/office/officeart/2005/8/layout/hierarchy4"/>
    <dgm:cxn modelId="{5D60313E-CE84-4879-9F54-464144218D2C}" type="presParOf" srcId="{5028CA8C-C248-41BE-BE93-CF16704E505B}" destId="{99DEAE69-468E-4F0F-8F6E-968B6AB0E6C8}" srcOrd="4" destOrd="0" presId="urn:microsoft.com/office/officeart/2005/8/layout/hierarchy4"/>
    <dgm:cxn modelId="{C3AF5AA4-1DB5-4C09-9C4B-33D6D29D97FA}" type="presParOf" srcId="{99DEAE69-468E-4F0F-8F6E-968B6AB0E6C8}" destId="{0B2F179B-13BF-4ACD-9CDA-FE013CD00E4C}" srcOrd="0" destOrd="0" presId="urn:microsoft.com/office/officeart/2005/8/layout/hierarchy4"/>
    <dgm:cxn modelId="{999BC9BF-2918-497B-AC3E-FE0B2625A8E0}" type="presParOf" srcId="{99DEAE69-468E-4F0F-8F6E-968B6AB0E6C8}" destId="{85FFC2F8-C882-43E0-AF6D-0A9CB396E4CA}" srcOrd="1" destOrd="0" presId="urn:microsoft.com/office/officeart/2005/8/layout/hierarchy4"/>
    <dgm:cxn modelId="{16C2F01A-7D51-4B2A-A029-BD3BCE841230}" type="presParOf" srcId="{99DEAE69-468E-4F0F-8F6E-968B6AB0E6C8}" destId="{CA4D8E0B-7DE0-4250-BE4C-3DA9A99CB04D}" srcOrd="2" destOrd="0" presId="urn:microsoft.com/office/officeart/2005/8/layout/hierarchy4"/>
    <dgm:cxn modelId="{B43D7749-6E7A-4C49-ABC9-55D8752D4035}" type="presParOf" srcId="{CA4D8E0B-7DE0-4250-BE4C-3DA9A99CB04D}" destId="{697C9615-7C76-4884-AE7F-177555FE5ECF}" srcOrd="0" destOrd="0" presId="urn:microsoft.com/office/officeart/2005/8/layout/hierarchy4"/>
    <dgm:cxn modelId="{3B538C5D-EA6E-44E8-8589-781059F81042}" type="presParOf" srcId="{697C9615-7C76-4884-AE7F-177555FE5ECF}" destId="{A3C3B503-613F-4061-AC35-6B8015EF5FD3}" srcOrd="0" destOrd="0" presId="urn:microsoft.com/office/officeart/2005/8/layout/hierarchy4"/>
    <dgm:cxn modelId="{0BEF2307-DAB1-407B-ADB4-066E56890CCE}" type="presParOf" srcId="{697C9615-7C76-4884-AE7F-177555FE5ECF}" destId="{2C9E4757-858D-4888-9BFC-CC7151E332F3}" srcOrd="1" destOrd="0" presId="urn:microsoft.com/office/officeart/2005/8/layout/hierarchy4"/>
    <dgm:cxn modelId="{99BDA1DB-B652-4F78-A4EB-936CA0811115}" type="presParOf" srcId="{697C9615-7C76-4884-AE7F-177555FE5ECF}" destId="{A0176ECB-E7A0-42CC-AE7B-107BFAF7952B}" srcOrd="2" destOrd="0" presId="urn:microsoft.com/office/officeart/2005/8/layout/hierarchy4"/>
    <dgm:cxn modelId="{0BF0E183-24E4-45F3-B649-56BD5959BCB9}" type="presParOf" srcId="{A0176ECB-E7A0-42CC-AE7B-107BFAF7952B}" destId="{19B79F9D-AA48-4DA2-9C9F-E24D24ACF5EC}" srcOrd="0" destOrd="0" presId="urn:microsoft.com/office/officeart/2005/8/layout/hierarchy4"/>
    <dgm:cxn modelId="{BBAB0DC3-BBB1-48F6-98A3-188C202BE418}" type="presParOf" srcId="{19B79F9D-AA48-4DA2-9C9F-E24D24ACF5EC}" destId="{18CBEE1B-A1B9-4BFE-B5B6-32F71DDB345B}" srcOrd="0" destOrd="0" presId="urn:microsoft.com/office/officeart/2005/8/layout/hierarchy4"/>
    <dgm:cxn modelId="{5375EE77-A178-4328-9A3E-F2BE87792E10}" type="presParOf" srcId="{19B79F9D-AA48-4DA2-9C9F-E24D24ACF5EC}" destId="{2A18E168-27AE-4D15-A200-75C33CB9C93D}"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16DAE9-D815-4892-8869-B049753A58A2}">
      <dsp:nvSpPr>
        <dsp:cNvPr id="0" name=""/>
        <dsp:cNvSpPr/>
      </dsp:nvSpPr>
      <dsp:spPr>
        <a:xfrm>
          <a:off x="5489670" y="5580823"/>
          <a:ext cx="1147039" cy="1277176"/>
        </a:xfrm>
        <a:custGeom>
          <a:avLst/>
          <a:gdLst/>
          <a:ahLst/>
          <a:cxnLst/>
          <a:rect l="0" t="0" r="0" b="0"/>
          <a:pathLst>
            <a:path>
              <a:moveTo>
                <a:pt x="1147039" y="1277176"/>
              </a:moveTo>
              <a:lnTo>
                <a:pt x="0" y="0"/>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50260D1-8BBF-4573-AB14-9FAECBCDC628}">
      <dsp:nvSpPr>
        <dsp:cNvPr id="0" name=""/>
        <dsp:cNvSpPr/>
      </dsp:nvSpPr>
      <dsp:spPr>
        <a:xfrm>
          <a:off x="6636710" y="5786645"/>
          <a:ext cx="744857" cy="204503"/>
        </a:xfrm>
        <a:custGeom>
          <a:avLst/>
          <a:gdLst/>
          <a:ahLst/>
          <a:cxnLst/>
          <a:rect l="0" t="0" r="0" b="0"/>
          <a:pathLst>
            <a:path>
              <a:moveTo>
                <a:pt x="744857" y="0"/>
              </a:moveTo>
              <a:lnTo>
                <a:pt x="744857" y="94186"/>
              </a:lnTo>
              <a:lnTo>
                <a:pt x="0" y="94186"/>
              </a:lnTo>
              <a:lnTo>
                <a:pt x="0" y="204503"/>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6294B53B-3487-4319-B180-B5BB8264C418}">
      <dsp:nvSpPr>
        <dsp:cNvPr id="0" name=""/>
        <dsp:cNvSpPr/>
      </dsp:nvSpPr>
      <dsp:spPr>
        <a:xfrm>
          <a:off x="5666229" y="4484978"/>
          <a:ext cx="1715337" cy="444218"/>
        </a:xfrm>
        <a:custGeom>
          <a:avLst/>
          <a:gdLst/>
          <a:ahLst/>
          <a:cxnLst/>
          <a:rect l="0" t="0" r="0" b="0"/>
          <a:pathLst>
            <a:path>
              <a:moveTo>
                <a:pt x="0" y="0"/>
              </a:moveTo>
              <a:lnTo>
                <a:pt x="0" y="333901"/>
              </a:lnTo>
              <a:lnTo>
                <a:pt x="1715337" y="333901"/>
              </a:lnTo>
              <a:lnTo>
                <a:pt x="1715337" y="444218"/>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D480146F-DFC3-4ACB-A0FC-5542717665B7}">
      <dsp:nvSpPr>
        <dsp:cNvPr id="0" name=""/>
        <dsp:cNvSpPr/>
      </dsp:nvSpPr>
      <dsp:spPr>
        <a:xfrm>
          <a:off x="5620509" y="3465743"/>
          <a:ext cx="91440" cy="391886"/>
        </a:xfrm>
        <a:custGeom>
          <a:avLst/>
          <a:gdLst/>
          <a:ahLst/>
          <a:cxnLst/>
          <a:rect l="0" t="0" r="0" b="0"/>
          <a:pathLst>
            <a:path>
              <a:moveTo>
                <a:pt x="67604" y="0"/>
              </a:moveTo>
              <a:lnTo>
                <a:pt x="67604" y="281569"/>
              </a:lnTo>
              <a:lnTo>
                <a:pt x="45720" y="281569"/>
              </a:lnTo>
              <a:lnTo>
                <a:pt x="45720" y="391886"/>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CDE14F0-459C-410D-B2A6-8D1A21BA0D5F}">
      <dsp:nvSpPr>
        <dsp:cNvPr id="0" name=""/>
        <dsp:cNvSpPr/>
      </dsp:nvSpPr>
      <dsp:spPr>
        <a:xfrm>
          <a:off x="5642394" y="2547342"/>
          <a:ext cx="91440" cy="167276"/>
        </a:xfrm>
        <a:custGeom>
          <a:avLst/>
          <a:gdLst/>
          <a:ahLst/>
          <a:cxnLst/>
          <a:rect l="0" t="0" r="0" b="0"/>
          <a:pathLst>
            <a:path>
              <a:moveTo>
                <a:pt x="78163" y="0"/>
              </a:moveTo>
              <a:lnTo>
                <a:pt x="78163" y="56960"/>
              </a:lnTo>
              <a:lnTo>
                <a:pt x="45720" y="56960"/>
              </a:lnTo>
              <a:lnTo>
                <a:pt x="45720" y="167276"/>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EAE53CE2-DB06-4279-893E-4933F9C0FF21}">
      <dsp:nvSpPr>
        <dsp:cNvPr id="0" name=""/>
        <dsp:cNvSpPr/>
      </dsp:nvSpPr>
      <dsp:spPr>
        <a:xfrm>
          <a:off x="3765032" y="550526"/>
          <a:ext cx="1955525" cy="1130762"/>
        </a:xfrm>
        <a:custGeom>
          <a:avLst/>
          <a:gdLst/>
          <a:ahLst/>
          <a:cxnLst/>
          <a:rect l="0" t="0" r="0" b="0"/>
          <a:pathLst>
            <a:path>
              <a:moveTo>
                <a:pt x="0" y="0"/>
              </a:moveTo>
              <a:lnTo>
                <a:pt x="0" y="1020446"/>
              </a:lnTo>
              <a:lnTo>
                <a:pt x="1955525" y="1020446"/>
              </a:lnTo>
              <a:lnTo>
                <a:pt x="1955525" y="1130762"/>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9280EEDF-E178-401C-AAAC-DA6D3612848F}">
      <dsp:nvSpPr>
        <dsp:cNvPr id="0" name=""/>
        <dsp:cNvSpPr/>
      </dsp:nvSpPr>
      <dsp:spPr>
        <a:xfrm>
          <a:off x="2100887" y="2412651"/>
          <a:ext cx="91440" cy="2342376"/>
        </a:xfrm>
        <a:custGeom>
          <a:avLst/>
          <a:gdLst/>
          <a:ahLst/>
          <a:cxnLst/>
          <a:rect l="0" t="0" r="0" b="0"/>
          <a:pathLst>
            <a:path>
              <a:moveTo>
                <a:pt x="54450" y="0"/>
              </a:moveTo>
              <a:lnTo>
                <a:pt x="54450" y="2232060"/>
              </a:lnTo>
              <a:lnTo>
                <a:pt x="45720" y="2232060"/>
              </a:lnTo>
              <a:lnTo>
                <a:pt x="45720" y="2342376"/>
              </a:lnTo>
            </a:path>
          </a:pathLst>
        </a:custGeom>
        <a:noFill/>
        <a:ln w="25400" cap="flat" cmpd="sng" algn="ctr">
          <a:solidFill>
            <a:schemeClr val="accent1">
              <a:shade val="8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107289D-228A-4747-8DED-40F76C28486B}">
      <dsp:nvSpPr>
        <dsp:cNvPr id="0" name=""/>
        <dsp:cNvSpPr/>
      </dsp:nvSpPr>
      <dsp:spPr>
        <a:xfrm>
          <a:off x="2155337" y="550526"/>
          <a:ext cx="1609694" cy="1130762"/>
        </a:xfrm>
        <a:custGeom>
          <a:avLst/>
          <a:gdLst/>
          <a:ahLst/>
          <a:cxnLst/>
          <a:rect l="0" t="0" r="0" b="0"/>
          <a:pathLst>
            <a:path>
              <a:moveTo>
                <a:pt x="1609694" y="0"/>
              </a:moveTo>
              <a:lnTo>
                <a:pt x="1609694" y="1020446"/>
              </a:lnTo>
              <a:lnTo>
                <a:pt x="0" y="1020446"/>
              </a:lnTo>
              <a:lnTo>
                <a:pt x="0" y="1130762"/>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C8188868-B851-4697-AE8E-EEB399A8A5ED}">
      <dsp:nvSpPr>
        <dsp:cNvPr id="0" name=""/>
        <dsp:cNvSpPr/>
      </dsp:nvSpPr>
      <dsp:spPr>
        <a:xfrm>
          <a:off x="3697519" y="550526"/>
          <a:ext cx="91440" cy="306703"/>
        </a:xfrm>
        <a:custGeom>
          <a:avLst/>
          <a:gdLst/>
          <a:ahLst/>
          <a:cxnLst/>
          <a:rect l="0" t="0" r="0" b="0"/>
          <a:pathLst>
            <a:path>
              <a:moveTo>
                <a:pt x="67512" y="0"/>
              </a:moveTo>
              <a:lnTo>
                <a:pt x="67512" y="196387"/>
              </a:lnTo>
              <a:lnTo>
                <a:pt x="45720" y="196387"/>
              </a:lnTo>
              <a:lnTo>
                <a:pt x="45720" y="306703"/>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F3312865-F219-4ABA-87F3-919B1769DFF3}">
      <dsp:nvSpPr>
        <dsp:cNvPr id="0" name=""/>
        <dsp:cNvSpPr/>
      </dsp:nvSpPr>
      <dsp:spPr>
        <a:xfrm>
          <a:off x="1226002" y="0"/>
          <a:ext cx="5078058" cy="55052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rtl="1">
            <a:lnSpc>
              <a:spcPct val="90000"/>
            </a:lnSpc>
            <a:spcBef>
              <a:spcPct val="0"/>
            </a:spcBef>
            <a:spcAft>
              <a:spcPct val="35000"/>
            </a:spcAft>
          </a:pPr>
          <a:r>
            <a:rPr lang="fa-IR" sz="1700" kern="1200" dirty="0" smtClean="0"/>
            <a:t>تعیین ضرایب شتاب (</a:t>
          </a:r>
          <a:r>
            <a:rPr lang="en-US" sz="1700" kern="1200" dirty="0" smtClean="0"/>
            <a:t>A</a:t>
          </a:r>
          <a:r>
            <a:rPr lang="fa-IR" sz="1700" kern="1200" dirty="0" smtClean="0"/>
            <a:t>) و اهمیت (</a:t>
          </a:r>
          <a:r>
            <a:rPr lang="en-US" sz="1700" kern="1200" dirty="0" smtClean="0"/>
            <a:t>I</a:t>
          </a:r>
          <a:r>
            <a:rPr lang="fa-IR" sz="1700" kern="1200" dirty="0" smtClean="0"/>
            <a:t>)</a:t>
          </a:r>
          <a:endParaRPr lang="en-US" sz="1700" kern="1200" dirty="0"/>
        </a:p>
      </dsp:txBody>
      <dsp:txXfrm>
        <a:off x="1226002" y="0"/>
        <a:ext cx="5078058" cy="550526"/>
      </dsp:txXfrm>
    </dsp:sp>
    <dsp:sp modelId="{8E7446BE-5CC4-43CC-B2FE-C049173750E4}">
      <dsp:nvSpPr>
        <dsp:cNvPr id="0" name=""/>
        <dsp:cNvSpPr/>
      </dsp:nvSpPr>
      <dsp:spPr>
        <a:xfrm>
          <a:off x="2214541" y="857230"/>
          <a:ext cx="3057396" cy="56493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fa-IR" sz="1500" kern="1200" dirty="0" smtClean="0"/>
            <a:t>تعیین طبقه ی عملکرد لرزه ای(</a:t>
          </a:r>
          <a:r>
            <a:rPr lang="en-US" sz="1500" kern="1200" dirty="0" smtClean="0"/>
            <a:t>SPC</a:t>
          </a:r>
          <a:r>
            <a:rPr lang="fa-IR" sz="1500" kern="1200" dirty="0" smtClean="0"/>
            <a:t>)</a:t>
          </a:r>
          <a:endParaRPr lang="en-US" sz="1500" kern="1200" dirty="0"/>
        </a:p>
      </dsp:txBody>
      <dsp:txXfrm>
        <a:off x="2214541" y="857230"/>
        <a:ext cx="3057396" cy="564930"/>
      </dsp:txXfrm>
    </dsp:sp>
    <dsp:sp modelId="{60A4A422-904B-4C18-A422-1DC866DACD99}">
      <dsp:nvSpPr>
        <dsp:cNvPr id="0" name=""/>
        <dsp:cNvSpPr/>
      </dsp:nvSpPr>
      <dsp:spPr>
        <a:xfrm>
          <a:off x="1405248" y="1681289"/>
          <a:ext cx="1500178" cy="73136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rtl="1">
            <a:lnSpc>
              <a:spcPct val="90000"/>
            </a:lnSpc>
            <a:spcBef>
              <a:spcPct val="0"/>
            </a:spcBef>
            <a:spcAft>
              <a:spcPct val="35000"/>
            </a:spcAft>
          </a:pPr>
          <a:r>
            <a:rPr lang="fa-IR" sz="1600" kern="1200" dirty="0" smtClean="0"/>
            <a:t>طبقه ی لرزه ای </a:t>
          </a:r>
          <a:r>
            <a:rPr lang="en-US" sz="1600" kern="1200" dirty="0" smtClean="0"/>
            <a:t>A</a:t>
          </a:r>
          <a:endParaRPr lang="en-US" sz="1600" kern="1200" dirty="0"/>
        </a:p>
      </dsp:txBody>
      <dsp:txXfrm>
        <a:off x="1405248" y="1681289"/>
        <a:ext cx="1500178" cy="731361"/>
      </dsp:txXfrm>
    </dsp:sp>
    <dsp:sp modelId="{B8791AC0-BEDD-4998-BE7C-98D729C3BF74}">
      <dsp:nvSpPr>
        <dsp:cNvPr id="0" name=""/>
        <dsp:cNvSpPr/>
      </dsp:nvSpPr>
      <dsp:spPr>
        <a:xfrm>
          <a:off x="1245058" y="4755028"/>
          <a:ext cx="1803097" cy="79391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t>نیازی به بررسی لرزه ای بیشتری ندارد</a:t>
          </a:r>
          <a:endParaRPr lang="en-US" sz="1600" kern="1200" dirty="0"/>
        </a:p>
      </dsp:txBody>
      <dsp:txXfrm>
        <a:off x="1245058" y="4755028"/>
        <a:ext cx="1803097" cy="793911"/>
      </dsp:txXfrm>
    </dsp:sp>
    <dsp:sp modelId="{0A52B057-68AA-4E24-AF29-0972E7195891}">
      <dsp:nvSpPr>
        <dsp:cNvPr id="0" name=""/>
        <dsp:cNvSpPr/>
      </dsp:nvSpPr>
      <dsp:spPr>
        <a:xfrm>
          <a:off x="4627168" y="1681289"/>
          <a:ext cx="2186778" cy="866052"/>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kern="1200" dirty="0" smtClean="0"/>
            <a:t>طبقه عملکرد لرزه ای</a:t>
          </a:r>
        </a:p>
        <a:p>
          <a:pPr lvl="0" algn="ctr" defTabSz="711200">
            <a:lnSpc>
              <a:spcPct val="90000"/>
            </a:lnSpc>
            <a:spcBef>
              <a:spcPct val="0"/>
            </a:spcBef>
            <a:spcAft>
              <a:spcPct val="35000"/>
            </a:spcAft>
          </a:pPr>
          <a:r>
            <a:rPr lang="en-US" sz="1600" kern="1200" dirty="0" smtClean="0"/>
            <a:t>B,C,D</a:t>
          </a:r>
          <a:endParaRPr lang="en-US" sz="1600" kern="1200" dirty="0"/>
        </a:p>
      </dsp:txBody>
      <dsp:txXfrm>
        <a:off x="4627168" y="1681289"/>
        <a:ext cx="2186778" cy="866052"/>
      </dsp:txXfrm>
    </dsp:sp>
    <dsp:sp modelId="{469891E9-8190-46DA-AF66-92E92EDEA0BF}">
      <dsp:nvSpPr>
        <dsp:cNvPr id="0" name=""/>
        <dsp:cNvSpPr/>
      </dsp:nvSpPr>
      <dsp:spPr>
        <a:xfrm>
          <a:off x="3714740" y="2714619"/>
          <a:ext cx="3946746" cy="75112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rtl="1">
            <a:lnSpc>
              <a:spcPct val="90000"/>
            </a:lnSpc>
            <a:spcBef>
              <a:spcPct val="0"/>
            </a:spcBef>
            <a:spcAft>
              <a:spcPct val="35000"/>
            </a:spcAft>
          </a:pPr>
          <a:r>
            <a:rPr lang="fa-IR" sz="1500" kern="1200" dirty="0" smtClean="0"/>
            <a:t>تهیه و گردآوری اطلاعات سازه ای،تعیین نوع نیمرخ خاک (</a:t>
          </a:r>
          <a:r>
            <a:rPr lang="en-US" sz="1500" kern="1200" dirty="0" smtClean="0"/>
            <a:t>S</a:t>
          </a:r>
          <a:r>
            <a:rPr lang="fa-IR" sz="1500" kern="1200" dirty="0" smtClean="0"/>
            <a:t>) و درجه ی آسیب پذیری سازه ای (</a:t>
          </a:r>
          <a:r>
            <a:rPr lang="en-US" sz="1500" kern="1200" dirty="0" smtClean="0"/>
            <a:t>V</a:t>
          </a:r>
          <a:r>
            <a:rPr lang="fa-IR" sz="1500" kern="1200" dirty="0" smtClean="0"/>
            <a:t>)</a:t>
          </a:r>
          <a:endParaRPr lang="en-US" sz="1500" kern="1200" dirty="0"/>
        </a:p>
      </dsp:txBody>
      <dsp:txXfrm>
        <a:off x="3714740" y="2714619"/>
        <a:ext cx="3946746" cy="751124"/>
      </dsp:txXfrm>
    </dsp:sp>
    <dsp:sp modelId="{3FCBDA6B-66DF-4786-AE73-2526D6A4D97C}">
      <dsp:nvSpPr>
        <dsp:cNvPr id="0" name=""/>
        <dsp:cNvSpPr/>
      </dsp:nvSpPr>
      <dsp:spPr>
        <a:xfrm>
          <a:off x="3857616" y="3857629"/>
          <a:ext cx="3617226" cy="62734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t>محاسبه ی درجه ی خطر پذیری لرزه ای</a:t>
          </a:r>
        </a:p>
        <a:p>
          <a:pPr lvl="0" algn="ctr" defTabSz="666750">
            <a:lnSpc>
              <a:spcPct val="90000"/>
            </a:lnSpc>
            <a:spcBef>
              <a:spcPct val="0"/>
            </a:spcBef>
            <a:spcAft>
              <a:spcPct val="35000"/>
            </a:spcAft>
          </a:pPr>
          <a:r>
            <a:rPr lang="en-US" sz="1500" kern="1200" dirty="0" smtClean="0"/>
            <a:t>E=12.5AS</a:t>
          </a:r>
          <a:endParaRPr lang="en-US" sz="1500" kern="1200" dirty="0"/>
        </a:p>
      </dsp:txBody>
      <dsp:txXfrm>
        <a:off x="3857616" y="3857629"/>
        <a:ext cx="3617226" cy="627349"/>
      </dsp:txXfrm>
    </dsp:sp>
    <dsp:sp modelId="{5DB25AA9-8CAE-4323-829B-DB20C9637C20}">
      <dsp:nvSpPr>
        <dsp:cNvPr id="0" name=""/>
        <dsp:cNvSpPr/>
      </dsp:nvSpPr>
      <dsp:spPr>
        <a:xfrm>
          <a:off x="6429394" y="4929197"/>
          <a:ext cx="1904346" cy="85744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fa-IR" sz="1500" kern="1200" dirty="0" smtClean="0"/>
            <a:t>محاسبه ی رتبه ی پل</a:t>
          </a:r>
        </a:p>
        <a:p>
          <a:pPr lvl="0" algn="ctr" defTabSz="666750" rtl="1">
            <a:lnSpc>
              <a:spcPct val="90000"/>
            </a:lnSpc>
            <a:spcBef>
              <a:spcPct val="0"/>
            </a:spcBef>
            <a:spcAft>
              <a:spcPct val="35000"/>
            </a:spcAft>
          </a:pPr>
          <a:r>
            <a:rPr lang="en-US" sz="1500" kern="1200" dirty="0" smtClean="0"/>
            <a:t>(0&lt;V,E&lt;10)  R=V.E</a:t>
          </a:r>
        </a:p>
        <a:p>
          <a:pPr lvl="0" algn="ctr" defTabSz="666750" rtl="0">
            <a:lnSpc>
              <a:spcPct val="90000"/>
            </a:lnSpc>
            <a:spcBef>
              <a:spcPct val="0"/>
            </a:spcBef>
            <a:spcAft>
              <a:spcPct val="35000"/>
            </a:spcAft>
          </a:pPr>
          <a:r>
            <a:rPr lang="en-US" sz="1500" kern="1200" dirty="0" smtClean="0"/>
            <a:t>(0&lt;R&lt;100)</a:t>
          </a:r>
          <a:endParaRPr lang="en-US" sz="1500" kern="1200" dirty="0"/>
        </a:p>
      </dsp:txBody>
      <dsp:txXfrm>
        <a:off x="6429394" y="4929197"/>
        <a:ext cx="1904346" cy="857448"/>
      </dsp:txXfrm>
    </dsp:sp>
    <dsp:sp modelId="{E00B9727-5450-4768-A34F-298109E9CE7F}">
      <dsp:nvSpPr>
        <dsp:cNvPr id="0" name=""/>
        <dsp:cNvSpPr/>
      </dsp:nvSpPr>
      <dsp:spPr>
        <a:xfrm>
          <a:off x="5539707" y="5991148"/>
          <a:ext cx="2194006" cy="86685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fa-IR" sz="1200" kern="1200" dirty="0" smtClean="0"/>
            <a:t>محاسبه ی شاخص اولویت</a:t>
          </a:r>
        </a:p>
        <a:p>
          <a:pPr lvl="0" algn="ctr" defTabSz="533400">
            <a:lnSpc>
              <a:spcPct val="90000"/>
            </a:lnSpc>
            <a:spcBef>
              <a:spcPct val="0"/>
            </a:spcBef>
            <a:spcAft>
              <a:spcPct val="35000"/>
            </a:spcAft>
          </a:pPr>
          <a:r>
            <a:rPr lang="en-US" sz="1200" kern="1200" dirty="0" smtClean="0"/>
            <a:t>P=f(R,O)</a:t>
          </a:r>
          <a:endParaRPr lang="en-US" sz="1200" kern="1200" dirty="0"/>
        </a:p>
      </dsp:txBody>
      <dsp:txXfrm>
        <a:off x="5539707" y="5991148"/>
        <a:ext cx="2194006" cy="866851"/>
      </dsp:txXfrm>
    </dsp:sp>
    <dsp:sp modelId="{EA32B861-821F-4632-8861-95BE94414C22}">
      <dsp:nvSpPr>
        <dsp:cNvPr id="0" name=""/>
        <dsp:cNvSpPr/>
      </dsp:nvSpPr>
      <dsp:spPr>
        <a:xfrm>
          <a:off x="3362379" y="5075014"/>
          <a:ext cx="2127291" cy="1011618"/>
        </a:xfrm>
        <a:prstGeom prst="rect">
          <a:avLst/>
        </a:prstGeom>
        <a:solidFill>
          <a:schemeClr val="accent1">
            <a:hueOff val="0"/>
            <a:satOff val="0"/>
            <a:lumOff val="0"/>
            <a:alphaOff val="0"/>
          </a:schemeClr>
        </a:solidFill>
        <a:ln w="9525" cap="flat" cmpd="sng" algn="ctr">
          <a:solidFill>
            <a:schemeClr val="l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7620" tIns="7620" rIns="7620" bIns="7620" numCol="1" spcCol="1270" anchor="ctr" anchorCtr="0">
          <a:noAutofit/>
        </a:bodyPr>
        <a:lstStyle/>
        <a:p>
          <a:pPr lvl="0" algn="ctr" defTabSz="533400" rtl="1">
            <a:lnSpc>
              <a:spcPct val="90000"/>
            </a:lnSpc>
            <a:spcBef>
              <a:spcPct val="0"/>
            </a:spcBef>
            <a:spcAft>
              <a:spcPct val="35000"/>
            </a:spcAft>
          </a:pPr>
          <a:r>
            <a:rPr lang="fa-IR" sz="1200" kern="1200" smtClean="0"/>
            <a:t>مسائل </a:t>
          </a:r>
          <a:r>
            <a:rPr lang="fa-IR" sz="1200" kern="1200" dirty="0" smtClean="0"/>
            <a:t>دیگر (</a:t>
          </a:r>
          <a:r>
            <a:rPr lang="en-US" sz="1200" kern="1200" dirty="0" smtClean="0"/>
            <a:t>O</a:t>
          </a:r>
          <a:r>
            <a:rPr lang="fa-IR" sz="1200" kern="1200" dirty="0" smtClean="0"/>
            <a:t>)</a:t>
          </a:r>
        </a:p>
        <a:p>
          <a:pPr lvl="0" algn="ctr" defTabSz="533400" rtl="1">
            <a:lnSpc>
              <a:spcPct val="90000"/>
            </a:lnSpc>
            <a:spcBef>
              <a:spcPct val="0"/>
            </a:spcBef>
            <a:spcAft>
              <a:spcPct val="35000"/>
            </a:spcAft>
          </a:pPr>
          <a:r>
            <a:rPr lang="fa-IR" sz="1200" kern="1200" dirty="0" smtClean="0"/>
            <a:t>مانند اهمیت،مقاومت و عوامل اجتماعی - اقتصادی</a:t>
          </a:r>
          <a:endParaRPr lang="en-US" sz="1200" kern="1200" dirty="0"/>
        </a:p>
      </dsp:txBody>
      <dsp:txXfrm>
        <a:off x="3362379" y="5075014"/>
        <a:ext cx="2127291" cy="10116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D13B7B-6E67-422D-BBED-24ABBC26CBA5}">
      <dsp:nvSpPr>
        <dsp:cNvPr id="0" name=""/>
        <dsp:cNvSpPr/>
      </dsp:nvSpPr>
      <dsp:spPr>
        <a:xfrm>
          <a:off x="805006" y="2107"/>
          <a:ext cx="1784368" cy="713747"/>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a-IR" sz="2200" kern="1200" dirty="0" smtClean="0"/>
            <a:t>عرشه ی بتن مسلح</a:t>
          </a:r>
          <a:endParaRPr lang="en-US" sz="2200" kern="1200" dirty="0"/>
        </a:p>
      </dsp:txBody>
      <dsp:txXfrm>
        <a:off x="805006" y="2107"/>
        <a:ext cx="1784368" cy="713747"/>
      </dsp:txXfrm>
    </dsp:sp>
    <dsp:sp modelId="{FCAD67AF-CF94-4B99-A96D-53C68E3F99D5}">
      <dsp:nvSpPr>
        <dsp:cNvPr id="0" name=""/>
        <dsp:cNvSpPr/>
      </dsp:nvSpPr>
      <dsp:spPr>
        <a:xfrm>
          <a:off x="2357406" y="62776"/>
          <a:ext cx="1481025" cy="59241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fa-IR" sz="1500" kern="1200" dirty="0" smtClean="0"/>
            <a:t>المان </a:t>
          </a:r>
          <a:r>
            <a:rPr lang="en-US" sz="1500" kern="1200" dirty="0" smtClean="0"/>
            <a:t>SHELL</a:t>
          </a:r>
          <a:r>
            <a:rPr lang="fa-IR" sz="1500" kern="1200" dirty="0" smtClean="0"/>
            <a:t> </a:t>
          </a:r>
        </a:p>
        <a:p>
          <a:pPr lvl="0" algn="ctr" defTabSz="666750">
            <a:lnSpc>
              <a:spcPct val="90000"/>
            </a:lnSpc>
            <a:spcBef>
              <a:spcPct val="0"/>
            </a:spcBef>
            <a:spcAft>
              <a:spcPct val="35000"/>
            </a:spcAft>
          </a:pPr>
          <a:r>
            <a:rPr lang="fa-IR" sz="1500" kern="1200" dirty="0" smtClean="0"/>
            <a:t>و المان میلگرد آجدار</a:t>
          </a:r>
          <a:endParaRPr lang="en-US" sz="1500" kern="1200" dirty="0"/>
        </a:p>
      </dsp:txBody>
      <dsp:txXfrm>
        <a:off x="2357406" y="62776"/>
        <a:ext cx="1481025" cy="592410"/>
      </dsp:txXfrm>
    </dsp:sp>
    <dsp:sp modelId="{20CDDE98-3008-457C-A6DE-A096D3EB714E}">
      <dsp:nvSpPr>
        <dsp:cNvPr id="0" name=""/>
        <dsp:cNvSpPr/>
      </dsp:nvSpPr>
      <dsp:spPr>
        <a:xfrm>
          <a:off x="805006" y="815779"/>
          <a:ext cx="1784368" cy="713747"/>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a-IR" sz="2200" kern="1200" dirty="0" smtClean="0"/>
            <a:t>شاهتیر فولادی</a:t>
          </a:r>
          <a:endParaRPr lang="en-US" sz="2200" kern="1200" dirty="0"/>
        </a:p>
      </dsp:txBody>
      <dsp:txXfrm>
        <a:off x="805006" y="815779"/>
        <a:ext cx="1784368" cy="713747"/>
      </dsp:txXfrm>
    </dsp:sp>
    <dsp:sp modelId="{6F409021-C7A4-4866-97D0-0628B6AC1FBD}">
      <dsp:nvSpPr>
        <dsp:cNvPr id="0" name=""/>
        <dsp:cNvSpPr/>
      </dsp:nvSpPr>
      <dsp:spPr>
        <a:xfrm>
          <a:off x="2357406" y="876448"/>
          <a:ext cx="1481025" cy="59241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fa-IR" sz="1500" kern="1200" dirty="0" smtClean="0"/>
            <a:t>المان تیر</a:t>
          </a:r>
          <a:endParaRPr lang="en-US" sz="1500" kern="1200" dirty="0"/>
        </a:p>
      </dsp:txBody>
      <dsp:txXfrm>
        <a:off x="2357406" y="876448"/>
        <a:ext cx="1481025" cy="592410"/>
      </dsp:txXfrm>
    </dsp:sp>
    <dsp:sp modelId="{6F320263-883F-43C0-97B2-9838AE085E02}">
      <dsp:nvSpPr>
        <dsp:cNvPr id="0" name=""/>
        <dsp:cNvSpPr/>
      </dsp:nvSpPr>
      <dsp:spPr>
        <a:xfrm>
          <a:off x="805006" y="1629451"/>
          <a:ext cx="1784368" cy="713747"/>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a-IR" sz="2200" kern="1200" dirty="0" smtClean="0"/>
            <a:t>دیافراگم ها (دریچه ها)</a:t>
          </a:r>
          <a:endParaRPr lang="en-US" sz="2200" kern="1200" dirty="0"/>
        </a:p>
      </dsp:txBody>
      <dsp:txXfrm>
        <a:off x="805006" y="1629451"/>
        <a:ext cx="1784368" cy="713747"/>
      </dsp:txXfrm>
    </dsp:sp>
    <dsp:sp modelId="{AA1DF266-D7AF-42ED-9A72-5373310D639D}">
      <dsp:nvSpPr>
        <dsp:cNvPr id="0" name=""/>
        <dsp:cNvSpPr/>
      </dsp:nvSpPr>
      <dsp:spPr>
        <a:xfrm>
          <a:off x="2357406" y="1690119"/>
          <a:ext cx="1481025" cy="59241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fa-IR" sz="1500" kern="1200" dirty="0" smtClean="0"/>
            <a:t>المان خرپایی</a:t>
          </a:r>
          <a:endParaRPr lang="en-US" sz="1500" kern="1200" dirty="0"/>
        </a:p>
      </dsp:txBody>
      <dsp:txXfrm>
        <a:off x="2357406" y="1690119"/>
        <a:ext cx="1481025" cy="592410"/>
      </dsp:txXfrm>
    </dsp:sp>
    <dsp:sp modelId="{9D54A491-C9DB-4DCC-AF4D-D7F408AD564F}">
      <dsp:nvSpPr>
        <dsp:cNvPr id="0" name=""/>
        <dsp:cNvSpPr/>
      </dsp:nvSpPr>
      <dsp:spPr>
        <a:xfrm>
          <a:off x="805006" y="2443123"/>
          <a:ext cx="1784368" cy="713747"/>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a-IR" sz="2200" kern="1200" dirty="0" smtClean="0"/>
            <a:t>جان پناه ها</a:t>
          </a:r>
          <a:endParaRPr lang="en-US" sz="2200" kern="1200" dirty="0"/>
        </a:p>
      </dsp:txBody>
      <dsp:txXfrm>
        <a:off x="805006" y="2443123"/>
        <a:ext cx="1784368" cy="713747"/>
      </dsp:txXfrm>
    </dsp:sp>
    <dsp:sp modelId="{0CE8ECAB-7991-4179-961B-FFE35AE6AEE9}">
      <dsp:nvSpPr>
        <dsp:cNvPr id="0" name=""/>
        <dsp:cNvSpPr/>
      </dsp:nvSpPr>
      <dsp:spPr>
        <a:xfrm>
          <a:off x="2357406" y="2503791"/>
          <a:ext cx="1481025" cy="59241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fa-IR" sz="1500" kern="1200" dirty="0" smtClean="0"/>
            <a:t>المانهای تیری</a:t>
          </a:r>
          <a:endParaRPr lang="en-US" sz="1500" kern="1200" dirty="0"/>
        </a:p>
      </dsp:txBody>
      <dsp:txXfrm>
        <a:off x="2357406" y="2503791"/>
        <a:ext cx="1481025" cy="592410"/>
      </dsp:txXfrm>
    </dsp:sp>
    <dsp:sp modelId="{639E3AAB-56CC-4329-811E-28411A223F62}">
      <dsp:nvSpPr>
        <dsp:cNvPr id="0" name=""/>
        <dsp:cNvSpPr/>
      </dsp:nvSpPr>
      <dsp:spPr>
        <a:xfrm>
          <a:off x="805006" y="3256795"/>
          <a:ext cx="1784368" cy="713747"/>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a-IR" sz="2200" kern="1200" dirty="0" smtClean="0"/>
            <a:t>اندر کنشها</a:t>
          </a:r>
          <a:endParaRPr lang="en-US" sz="2200" kern="1200" dirty="0"/>
        </a:p>
      </dsp:txBody>
      <dsp:txXfrm>
        <a:off x="805006" y="3256795"/>
        <a:ext cx="1784368" cy="713747"/>
      </dsp:txXfrm>
    </dsp:sp>
    <dsp:sp modelId="{837D2B75-B608-4428-9AC5-8084EE488EF4}">
      <dsp:nvSpPr>
        <dsp:cNvPr id="0" name=""/>
        <dsp:cNvSpPr/>
      </dsp:nvSpPr>
      <dsp:spPr>
        <a:xfrm>
          <a:off x="2357406" y="3317463"/>
          <a:ext cx="1481025" cy="59241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fa-IR" sz="1500" kern="1200" dirty="0" smtClean="0"/>
            <a:t>با قیدهای منفرد یا چند نقطه ای</a:t>
          </a:r>
          <a:endParaRPr lang="en-US" sz="1500" kern="1200" dirty="0"/>
        </a:p>
      </dsp:txBody>
      <dsp:txXfrm>
        <a:off x="2357406" y="3317463"/>
        <a:ext cx="1481025" cy="592410"/>
      </dsp:txXfrm>
    </dsp:sp>
    <dsp:sp modelId="{45796A5C-7DB4-4740-B3E6-D7B8350B32F3}">
      <dsp:nvSpPr>
        <dsp:cNvPr id="0" name=""/>
        <dsp:cNvSpPr/>
      </dsp:nvSpPr>
      <dsp:spPr>
        <a:xfrm>
          <a:off x="805006" y="4070466"/>
          <a:ext cx="1784368" cy="713747"/>
        </a:xfrm>
        <a:prstGeom prst="chevron">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13970" rIns="0" bIns="13970" numCol="1" spcCol="1270" anchor="ctr" anchorCtr="0">
          <a:noAutofit/>
        </a:bodyPr>
        <a:lstStyle/>
        <a:p>
          <a:pPr lvl="0" algn="ctr" defTabSz="977900">
            <a:lnSpc>
              <a:spcPct val="90000"/>
            </a:lnSpc>
            <a:spcBef>
              <a:spcPct val="0"/>
            </a:spcBef>
            <a:spcAft>
              <a:spcPct val="35000"/>
            </a:spcAft>
          </a:pPr>
          <a:r>
            <a:rPr lang="fa-IR" sz="2200" kern="1200" dirty="0" smtClean="0"/>
            <a:t>بارهای استاتیکی</a:t>
          </a:r>
          <a:endParaRPr lang="en-US" sz="2200" kern="1200" dirty="0"/>
        </a:p>
      </dsp:txBody>
      <dsp:txXfrm>
        <a:off x="805006" y="4070466"/>
        <a:ext cx="1784368" cy="713747"/>
      </dsp:txXfrm>
    </dsp:sp>
    <dsp:sp modelId="{C615A5AE-4BD6-4BD5-AE45-000F3457BDD6}">
      <dsp:nvSpPr>
        <dsp:cNvPr id="0" name=""/>
        <dsp:cNvSpPr/>
      </dsp:nvSpPr>
      <dsp:spPr>
        <a:xfrm>
          <a:off x="2357406" y="4131135"/>
          <a:ext cx="1481025" cy="59241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050" tIns="9525" rIns="0" bIns="9525" numCol="1" spcCol="1270" anchor="ctr" anchorCtr="0">
          <a:noAutofit/>
        </a:bodyPr>
        <a:lstStyle/>
        <a:p>
          <a:pPr lvl="0" algn="ctr" defTabSz="666750">
            <a:lnSpc>
              <a:spcPct val="90000"/>
            </a:lnSpc>
            <a:spcBef>
              <a:spcPct val="0"/>
            </a:spcBef>
            <a:spcAft>
              <a:spcPct val="35000"/>
            </a:spcAft>
          </a:pPr>
          <a:r>
            <a:rPr lang="fa-IR" sz="1500" kern="1200" dirty="0" smtClean="0"/>
            <a:t>بارهای سطحی فشاری</a:t>
          </a:r>
          <a:endParaRPr lang="en-US" sz="1500" kern="1200" dirty="0"/>
        </a:p>
      </dsp:txBody>
      <dsp:txXfrm>
        <a:off x="2357406" y="4131135"/>
        <a:ext cx="1481025" cy="5924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742B13-1F94-42CE-82C7-408E2C8DDEA2}">
      <dsp:nvSpPr>
        <dsp:cNvPr id="0" name=""/>
        <dsp:cNvSpPr/>
      </dsp:nvSpPr>
      <dsp:spPr>
        <a:xfrm>
          <a:off x="1660092" y="1478361"/>
          <a:ext cx="1228013" cy="1228013"/>
        </a:xfrm>
        <a:prstGeom prst="ellips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plastic">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fa-IR" sz="3000" kern="1200" dirty="0" smtClean="0"/>
            <a:t>5211 المان</a:t>
          </a:r>
          <a:endParaRPr lang="en-US" sz="3000" kern="1200" dirty="0"/>
        </a:p>
      </dsp:txBody>
      <dsp:txXfrm>
        <a:off x="1660092" y="1478361"/>
        <a:ext cx="1228013" cy="1228013"/>
      </dsp:txXfrm>
    </dsp:sp>
    <dsp:sp modelId="{320DB313-8085-4581-BEE8-C07FF4F660FB}">
      <dsp:nvSpPr>
        <dsp:cNvPr id="0" name=""/>
        <dsp:cNvSpPr/>
      </dsp:nvSpPr>
      <dsp:spPr>
        <a:xfrm rot="11700000">
          <a:off x="565786" y="1603414"/>
          <a:ext cx="1073179" cy="349983"/>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33D9E90B-090D-47B1-9463-D915556B6B13}">
      <dsp:nvSpPr>
        <dsp:cNvPr id="0" name=""/>
        <dsp:cNvSpPr/>
      </dsp:nvSpPr>
      <dsp:spPr>
        <a:xfrm>
          <a:off x="763" y="1172881"/>
          <a:ext cx="1166612" cy="933290"/>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fa-IR" sz="2100" kern="1200" dirty="0" smtClean="0"/>
            <a:t>4320 پوسته</a:t>
          </a:r>
          <a:endParaRPr lang="en-US" sz="2100" kern="1200" dirty="0"/>
        </a:p>
      </dsp:txBody>
      <dsp:txXfrm>
        <a:off x="763" y="1172881"/>
        <a:ext cx="1166612" cy="933290"/>
      </dsp:txXfrm>
    </dsp:sp>
    <dsp:sp modelId="{80CE9344-1FAE-4998-ACE1-20E5E048E376}">
      <dsp:nvSpPr>
        <dsp:cNvPr id="0" name=""/>
        <dsp:cNvSpPr/>
      </dsp:nvSpPr>
      <dsp:spPr>
        <a:xfrm rot="14700000">
          <a:off x="1224849" y="817973"/>
          <a:ext cx="1073179" cy="349983"/>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BB2872AA-894A-4775-A503-2656F45E97F4}">
      <dsp:nvSpPr>
        <dsp:cNvPr id="0" name=""/>
        <dsp:cNvSpPr/>
      </dsp:nvSpPr>
      <dsp:spPr>
        <a:xfrm>
          <a:off x="951360" y="40004"/>
          <a:ext cx="1166612" cy="933290"/>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fa-IR" sz="2100" kern="1200" dirty="0" smtClean="0"/>
            <a:t>576 المان تیری</a:t>
          </a:r>
          <a:endParaRPr lang="en-US" sz="2100" kern="1200" dirty="0"/>
        </a:p>
      </dsp:txBody>
      <dsp:txXfrm>
        <a:off x="951360" y="40004"/>
        <a:ext cx="1166612" cy="933290"/>
      </dsp:txXfrm>
    </dsp:sp>
    <dsp:sp modelId="{63AF7DBD-F31E-4816-BA68-A4D52B19D99D}">
      <dsp:nvSpPr>
        <dsp:cNvPr id="0" name=""/>
        <dsp:cNvSpPr/>
      </dsp:nvSpPr>
      <dsp:spPr>
        <a:xfrm rot="17700000">
          <a:off x="2250169" y="817973"/>
          <a:ext cx="1073179" cy="349983"/>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EE669296-D079-43D5-AD37-97885A07CD98}">
      <dsp:nvSpPr>
        <dsp:cNvPr id="0" name=""/>
        <dsp:cNvSpPr/>
      </dsp:nvSpPr>
      <dsp:spPr>
        <a:xfrm>
          <a:off x="2430225" y="40004"/>
          <a:ext cx="1166612" cy="933290"/>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fa-IR" sz="2100" kern="1200" dirty="0" smtClean="0"/>
            <a:t>288 المان تیر جان پناه</a:t>
          </a:r>
          <a:endParaRPr lang="en-US" sz="2100" kern="1200" dirty="0"/>
        </a:p>
      </dsp:txBody>
      <dsp:txXfrm>
        <a:off x="2430225" y="40004"/>
        <a:ext cx="1166612" cy="933290"/>
      </dsp:txXfrm>
    </dsp:sp>
    <dsp:sp modelId="{B12743D3-7392-4722-8D2A-ED0FBF7B4D7A}">
      <dsp:nvSpPr>
        <dsp:cNvPr id="0" name=""/>
        <dsp:cNvSpPr/>
      </dsp:nvSpPr>
      <dsp:spPr>
        <a:xfrm rot="20700000">
          <a:off x="2909232" y="1603414"/>
          <a:ext cx="1073179" cy="349983"/>
        </a:xfrm>
        <a:prstGeom prst="leftArrow">
          <a:avLst>
            <a:gd name="adj1" fmla="val 60000"/>
            <a:gd name="adj2" fmla="val 50000"/>
          </a:avLst>
        </a:prstGeom>
        <a:solidFill>
          <a:schemeClr val="accent1">
            <a:tint val="60000"/>
            <a:hueOff val="0"/>
            <a:satOff val="0"/>
            <a:lumOff val="0"/>
            <a:alphaOff val="0"/>
          </a:schemeClr>
        </a:solidFill>
        <a:ln>
          <a:noFill/>
        </a:ln>
        <a:effectLst>
          <a:outerShdw blurRad="40000" dist="23000" dir="5400000" rotWithShape="0">
            <a:srgbClr val="000000">
              <a:alpha val="35000"/>
            </a:srgbClr>
          </a:outerShdw>
        </a:effectLst>
        <a:sp3d z="-211800">
          <a:bevelT w="40600" h="20600" prst="relaxedInset"/>
        </a:sp3d>
      </dsp:spPr>
      <dsp:style>
        <a:lnRef idx="0">
          <a:scrgbClr r="0" g="0" b="0"/>
        </a:lnRef>
        <a:fillRef idx="1">
          <a:scrgbClr r="0" g="0" b="0"/>
        </a:fillRef>
        <a:effectRef idx="2">
          <a:scrgbClr r="0" g="0" b="0"/>
        </a:effectRef>
        <a:fontRef idx="minor"/>
      </dsp:style>
    </dsp:sp>
    <dsp:sp modelId="{6D5A2062-723F-4FC1-9E57-152249936748}">
      <dsp:nvSpPr>
        <dsp:cNvPr id="0" name=""/>
        <dsp:cNvSpPr/>
      </dsp:nvSpPr>
      <dsp:spPr>
        <a:xfrm>
          <a:off x="3380821" y="1172881"/>
          <a:ext cx="1166612" cy="933290"/>
        </a:xfrm>
        <a:prstGeom prst="roundRect">
          <a:avLst>
            <a:gd name="adj" fmla="val 10000"/>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fa-IR" sz="2100" kern="1200" dirty="0" smtClean="0"/>
            <a:t>27 المان خرپا</a:t>
          </a:r>
          <a:endParaRPr lang="en-US" sz="2100" kern="1200" dirty="0"/>
        </a:p>
      </dsp:txBody>
      <dsp:txXfrm>
        <a:off x="3380821" y="1172881"/>
        <a:ext cx="1166612" cy="9332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3687FC-B55B-4EBA-9053-43B4B0069794}">
      <dsp:nvSpPr>
        <dsp:cNvPr id="0" name=""/>
        <dsp:cNvSpPr/>
      </dsp:nvSpPr>
      <dsp:spPr>
        <a:xfrm>
          <a:off x="2428863" y="5021"/>
          <a:ext cx="4286273"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ضوابط طراحی کاربردی </a:t>
          </a:r>
        </a:p>
        <a:p>
          <a:pPr lvl="0" algn="ctr" defTabSz="800100">
            <a:lnSpc>
              <a:spcPct val="90000"/>
            </a:lnSpc>
            <a:spcBef>
              <a:spcPct val="0"/>
            </a:spcBef>
            <a:spcAft>
              <a:spcPct val="35000"/>
            </a:spcAft>
          </a:pPr>
          <a:r>
            <a:rPr lang="fa-IR" sz="1800" kern="1200" dirty="0" smtClean="0"/>
            <a:t>شروع</a:t>
          </a:r>
          <a:endParaRPr lang="en-US" sz="1800" kern="1200" dirty="0"/>
        </a:p>
      </dsp:txBody>
      <dsp:txXfrm>
        <a:off x="2446304" y="22462"/>
        <a:ext cx="4251391" cy="560592"/>
      </dsp:txXfrm>
    </dsp:sp>
    <dsp:sp modelId="{2235AF7E-AF61-45C0-970A-FAE7766812A8}">
      <dsp:nvSpPr>
        <dsp:cNvPr id="0" name=""/>
        <dsp:cNvSpPr/>
      </dsp:nvSpPr>
      <dsp:spPr>
        <a:xfrm rot="5400000">
          <a:off x="4460348" y="615382"/>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637713"/>
        <a:ext cx="160777" cy="156311"/>
      </dsp:txXfrm>
    </dsp:sp>
    <dsp:sp modelId="{70678EF1-FEA7-428E-8D6F-43D0C494DDE5}">
      <dsp:nvSpPr>
        <dsp:cNvPr id="0" name=""/>
        <dsp:cNvSpPr/>
      </dsp:nvSpPr>
      <dsp:spPr>
        <a:xfrm>
          <a:off x="2452479" y="898233"/>
          <a:ext cx="4239040"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ایجاد نیازهای عملکردی زلزله های گذشته</a:t>
          </a:r>
          <a:endParaRPr lang="en-US" sz="1800" kern="1200" dirty="0"/>
        </a:p>
      </dsp:txBody>
      <dsp:txXfrm>
        <a:off x="2469920" y="915674"/>
        <a:ext cx="4204158" cy="560592"/>
      </dsp:txXfrm>
    </dsp:sp>
    <dsp:sp modelId="{9D28AC58-150F-4310-A3B3-4D45220DDC88}">
      <dsp:nvSpPr>
        <dsp:cNvPr id="0" name=""/>
        <dsp:cNvSpPr/>
      </dsp:nvSpPr>
      <dsp:spPr>
        <a:xfrm rot="5400000">
          <a:off x="4460348" y="1508594"/>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1530925"/>
        <a:ext cx="160777" cy="156311"/>
      </dsp:txXfrm>
    </dsp:sp>
    <dsp:sp modelId="{9B33D3D6-3581-42A9-A925-A040C23B73E8}">
      <dsp:nvSpPr>
        <dsp:cNvPr id="0" name=""/>
        <dsp:cNvSpPr/>
      </dsp:nvSpPr>
      <dsp:spPr>
        <a:xfrm>
          <a:off x="2500296" y="1791444"/>
          <a:ext cx="4143407"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تعیین بارهای خاص پل و ترکیب بارهای گوناگون</a:t>
          </a:r>
          <a:endParaRPr lang="en-US" sz="1800" kern="1200" dirty="0"/>
        </a:p>
      </dsp:txBody>
      <dsp:txXfrm>
        <a:off x="2517737" y="1808885"/>
        <a:ext cx="4108525" cy="560592"/>
      </dsp:txXfrm>
    </dsp:sp>
    <dsp:sp modelId="{F73BAB2D-4A68-4154-A2AA-CC4287D79A64}">
      <dsp:nvSpPr>
        <dsp:cNvPr id="0" name=""/>
        <dsp:cNvSpPr/>
      </dsp:nvSpPr>
      <dsp:spPr>
        <a:xfrm rot="5400000">
          <a:off x="4460348" y="2401806"/>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2424137"/>
        <a:ext cx="160777" cy="156311"/>
      </dsp:txXfrm>
    </dsp:sp>
    <dsp:sp modelId="{BDC73A53-B04C-4A95-827E-F4E386F5C567}">
      <dsp:nvSpPr>
        <dsp:cNvPr id="0" name=""/>
        <dsp:cNvSpPr/>
      </dsp:nvSpPr>
      <dsp:spPr>
        <a:xfrm>
          <a:off x="2500296" y="2684656"/>
          <a:ext cx="4143407"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تعیین مواد و ویژگی های آنها</a:t>
          </a:r>
          <a:endParaRPr lang="en-US" sz="1800" kern="1200" dirty="0"/>
        </a:p>
      </dsp:txBody>
      <dsp:txXfrm>
        <a:off x="2517737" y="2702097"/>
        <a:ext cx="4108525" cy="560592"/>
      </dsp:txXfrm>
    </dsp:sp>
    <dsp:sp modelId="{2CF3FF35-5048-4717-BBAA-2DB7EB0EACA7}">
      <dsp:nvSpPr>
        <dsp:cNvPr id="0" name=""/>
        <dsp:cNvSpPr/>
      </dsp:nvSpPr>
      <dsp:spPr>
        <a:xfrm rot="5400000">
          <a:off x="4460348" y="3295018"/>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3317349"/>
        <a:ext cx="160777" cy="156311"/>
      </dsp:txXfrm>
    </dsp:sp>
    <dsp:sp modelId="{8999304E-28AC-4383-A9BE-9AF27F9A534F}">
      <dsp:nvSpPr>
        <dsp:cNvPr id="0" name=""/>
        <dsp:cNvSpPr/>
      </dsp:nvSpPr>
      <dsp:spPr>
        <a:xfrm>
          <a:off x="2500296" y="3577868"/>
          <a:ext cx="4143407"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تعیین روش آنالیز برای ارزیابی تقاضا</a:t>
          </a:r>
          <a:endParaRPr lang="en-US" sz="1800" kern="1200" dirty="0"/>
        </a:p>
      </dsp:txBody>
      <dsp:txXfrm>
        <a:off x="2517737" y="3595309"/>
        <a:ext cx="4108525" cy="560592"/>
      </dsp:txXfrm>
    </dsp:sp>
    <dsp:sp modelId="{5C1A51D4-3D2A-4037-AAF1-7B7BC352EAFD}">
      <dsp:nvSpPr>
        <dsp:cNvPr id="0" name=""/>
        <dsp:cNvSpPr/>
      </dsp:nvSpPr>
      <dsp:spPr>
        <a:xfrm rot="5400000">
          <a:off x="4460348" y="4188230"/>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4210561"/>
        <a:ext cx="160777" cy="156311"/>
      </dsp:txXfrm>
    </dsp:sp>
    <dsp:sp modelId="{1D65E125-92DB-4020-9D98-28C0C1643464}">
      <dsp:nvSpPr>
        <dsp:cNvPr id="0" name=""/>
        <dsp:cNvSpPr/>
      </dsp:nvSpPr>
      <dsp:spPr>
        <a:xfrm>
          <a:off x="2500296" y="4471080"/>
          <a:ext cx="4143407"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تعیین جزئیات پروسه ها برای ارزیابی ظرفیت</a:t>
          </a:r>
          <a:endParaRPr lang="en-US" sz="1800" kern="1200" dirty="0"/>
        </a:p>
      </dsp:txBody>
      <dsp:txXfrm>
        <a:off x="2517737" y="4488521"/>
        <a:ext cx="4108525" cy="560592"/>
      </dsp:txXfrm>
    </dsp:sp>
    <dsp:sp modelId="{0EABE762-F873-49B3-BB92-65A1FA7E2C36}">
      <dsp:nvSpPr>
        <dsp:cNvPr id="0" name=""/>
        <dsp:cNvSpPr/>
      </dsp:nvSpPr>
      <dsp:spPr>
        <a:xfrm rot="5400000">
          <a:off x="4460348" y="5081441"/>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5103772"/>
        <a:ext cx="160777" cy="156311"/>
      </dsp:txXfrm>
    </dsp:sp>
    <dsp:sp modelId="{1449A96C-4076-4B8C-8F28-F5DC4E052E70}">
      <dsp:nvSpPr>
        <dsp:cNvPr id="0" name=""/>
        <dsp:cNvSpPr/>
      </dsp:nvSpPr>
      <dsp:spPr>
        <a:xfrm>
          <a:off x="2500296" y="5364292"/>
          <a:ext cx="4143407"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ایجاد جزئیات عملکردی کاربردی قابل قبول</a:t>
          </a:r>
          <a:endParaRPr lang="en-US" sz="1800" kern="1200" dirty="0"/>
        </a:p>
      </dsp:txBody>
      <dsp:txXfrm>
        <a:off x="2517737" y="5381733"/>
        <a:ext cx="4108525" cy="560592"/>
      </dsp:txXfrm>
    </dsp:sp>
    <dsp:sp modelId="{6FA8441B-3F4C-4760-8F5B-1E12622A7E22}">
      <dsp:nvSpPr>
        <dsp:cNvPr id="0" name=""/>
        <dsp:cNvSpPr/>
      </dsp:nvSpPr>
      <dsp:spPr>
        <a:xfrm rot="5400000">
          <a:off x="4460348" y="5974653"/>
          <a:ext cx="223302" cy="267963"/>
        </a:xfrm>
        <a:prstGeom prst="rightArrow">
          <a:avLst>
            <a:gd name="adj1" fmla="val 60000"/>
            <a:gd name="adj2" fmla="val 50000"/>
          </a:avLst>
        </a:prstGeom>
        <a:solidFill>
          <a:schemeClr val="dk1">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5400000">
        <a:off x="4491611" y="5996984"/>
        <a:ext cx="160777" cy="156311"/>
      </dsp:txXfrm>
    </dsp:sp>
    <dsp:sp modelId="{48BBBD50-4974-48F6-855D-21D42A4D25A8}">
      <dsp:nvSpPr>
        <dsp:cNvPr id="0" name=""/>
        <dsp:cNvSpPr/>
      </dsp:nvSpPr>
      <dsp:spPr>
        <a:xfrm>
          <a:off x="2500296" y="6257504"/>
          <a:ext cx="4143407" cy="595474"/>
        </a:xfrm>
        <a:prstGeom prst="roundRect">
          <a:avLst>
            <a:gd name="adj" fmla="val 10000"/>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fa-IR" sz="1800" kern="1200" dirty="0" smtClean="0"/>
            <a:t>ضوابط طراحی کاربردی</a:t>
          </a:r>
        </a:p>
        <a:p>
          <a:pPr lvl="0" algn="ctr" defTabSz="800100">
            <a:lnSpc>
              <a:spcPct val="90000"/>
            </a:lnSpc>
            <a:spcBef>
              <a:spcPct val="0"/>
            </a:spcBef>
            <a:spcAft>
              <a:spcPct val="35000"/>
            </a:spcAft>
          </a:pPr>
          <a:r>
            <a:rPr lang="fa-IR" sz="1800" kern="1200" dirty="0" smtClean="0"/>
            <a:t>پایان</a:t>
          </a:r>
          <a:endParaRPr lang="en-US" sz="1800" kern="1200" dirty="0"/>
        </a:p>
      </dsp:txBody>
      <dsp:txXfrm>
        <a:off x="2517737" y="6274945"/>
        <a:ext cx="4108525" cy="5605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448736-49C7-4CEC-B005-00F15DE15AA9}">
      <dsp:nvSpPr>
        <dsp:cNvPr id="0" name=""/>
        <dsp:cNvSpPr/>
      </dsp:nvSpPr>
      <dsp:spPr>
        <a:xfrm>
          <a:off x="2515" y="368"/>
          <a:ext cx="6995860"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rtl="1">
            <a:lnSpc>
              <a:spcPct val="90000"/>
            </a:lnSpc>
            <a:spcBef>
              <a:spcPct val="0"/>
            </a:spcBef>
            <a:spcAft>
              <a:spcPct val="35000"/>
            </a:spcAft>
          </a:pPr>
          <a:r>
            <a:rPr lang="fa-IR" sz="2700" kern="1200" dirty="0" smtClean="0"/>
            <a:t>ضوابط عملکرد لرزه ای </a:t>
          </a:r>
          <a:r>
            <a:rPr lang="en-US" sz="2700" kern="1200" dirty="0" smtClean="0"/>
            <a:t>CALTRANS  </a:t>
          </a:r>
          <a:endParaRPr lang="en-US" sz="2700" kern="1200" dirty="0"/>
        </a:p>
      </dsp:txBody>
      <dsp:txXfrm>
        <a:off x="20963" y="18816"/>
        <a:ext cx="6958964" cy="592959"/>
      </dsp:txXfrm>
    </dsp:sp>
    <dsp:sp modelId="{CBBFF706-468D-42A3-B265-4B11E84E1652}">
      <dsp:nvSpPr>
        <dsp:cNvPr id="0" name=""/>
        <dsp:cNvSpPr/>
      </dsp:nvSpPr>
      <dsp:spPr>
        <a:xfrm>
          <a:off x="4790086" y="718856"/>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عملکرد پلهای مهم</a:t>
          </a:r>
          <a:endParaRPr lang="en-US" sz="1700" kern="1200" dirty="0"/>
        </a:p>
      </dsp:txBody>
      <dsp:txXfrm>
        <a:off x="4808534" y="737304"/>
        <a:ext cx="2171393" cy="592959"/>
      </dsp:txXfrm>
    </dsp:sp>
    <dsp:sp modelId="{DDAC7CE0-E20B-4772-95C8-6B75469126BB}">
      <dsp:nvSpPr>
        <dsp:cNvPr id="0" name=""/>
        <dsp:cNvSpPr/>
      </dsp:nvSpPr>
      <dsp:spPr>
        <a:xfrm>
          <a:off x="4790086" y="1437345"/>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حالت سرویس دهی سریع و خسارتهای مینیمم</a:t>
          </a:r>
          <a:endParaRPr lang="en-US" sz="1700" kern="1200" dirty="0"/>
        </a:p>
      </dsp:txBody>
      <dsp:txXfrm>
        <a:off x="4808534" y="1455793"/>
        <a:ext cx="2171393" cy="592959"/>
      </dsp:txXfrm>
    </dsp:sp>
    <dsp:sp modelId="{157F5998-1DE9-426F-BAD2-AB400471C440}">
      <dsp:nvSpPr>
        <dsp:cNvPr id="0" name=""/>
        <dsp:cNvSpPr/>
      </dsp:nvSpPr>
      <dsp:spPr>
        <a:xfrm>
          <a:off x="4790086" y="2155833"/>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سطح سرویس دهی سریع و خسارتهای قابل تعمیر</a:t>
          </a:r>
          <a:endParaRPr lang="en-US" sz="1700" kern="1200" dirty="0"/>
        </a:p>
      </dsp:txBody>
      <dsp:txXfrm>
        <a:off x="4808534" y="2174281"/>
        <a:ext cx="2171393" cy="592959"/>
      </dsp:txXfrm>
    </dsp:sp>
    <dsp:sp modelId="{A15C0D3C-C387-42F2-9FC3-FA315D4A677E}">
      <dsp:nvSpPr>
        <dsp:cNvPr id="0" name=""/>
        <dsp:cNvSpPr/>
      </dsp:nvSpPr>
      <dsp:spPr>
        <a:xfrm>
          <a:off x="2396301" y="718856"/>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کمترین سطح عملکرد (پلهای معمولی)</a:t>
          </a:r>
          <a:endParaRPr lang="en-US" sz="1700" kern="1200" dirty="0"/>
        </a:p>
      </dsp:txBody>
      <dsp:txXfrm>
        <a:off x="2414749" y="737304"/>
        <a:ext cx="2171393" cy="592959"/>
      </dsp:txXfrm>
    </dsp:sp>
    <dsp:sp modelId="{A00ED5DB-5083-499F-BAB0-E576F2E494C3}">
      <dsp:nvSpPr>
        <dsp:cNvPr id="0" name=""/>
        <dsp:cNvSpPr/>
      </dsp:nvSpPr>
      <dsp:spPr>
        <a:xfrm>
          <a:off x="2396301" y="1437345"/>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خسارتهای قابل جبران ؛ تعمیر و خدمت رسانی سریع</a:t>
          </a:r>
          <a:endParaRPr lang="en-US" sz="1700" kern="1200" dirty="0"/>
        </a:p>
      </dsp:txBody>
      <dsp:txXfrm>
        <a:off x="2414749" y="1455793"/>
        <a:ext cx="2171393" cy="592959"/>
      </dsp:txXfrm>
    </dsp:sp>
    <dsp:sp modelId="{23060016-F40B-40BE-ADD4-9DD4FAFCE541}">
      <dsp:nvSpPr>
        <dsp:cNvPr id="0" name=""/>
        <dsp:cNvSpPr/>
      </dsp:nvSpPr>
      <dsp:spPr>
        <a:xfrm>
          <a:off x="2396301" y="2155833"/>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خسارتهای قابل توجه ؛ حالت محدود کردن خدمت رسانی</a:t>
          </a:r>
          <a:endParaRPr lang="en-US" sz="1700" kern="1200" dirty="0"/>
        </a:p>
      </dsp:txBody>
      <dsp:txXfrm>
        <a:off x="2414749" y="2174281"/>
        <a:ext cx="2171393" cy="592959"/>
      </dsp:txXfrm>
    </dsp:sp>
    <dsp:sp modelId="{0B2F179B-13BF-4ACD-9CDA-FE013CD00E4C}">
      <dsp:nvSpPr>
        <dsp:cNvPr id="0" name=""/>
        <dsp:cNvSpPr/>
      </dsp:nvSpPr>
      <dsp:spPr>
        <a:xfrm>
          <a:off x="2515" y="718856"/>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حرکات زمین در محل</a:t>
          </a:r>
          <a:endParaRPr lang="en-US" sz="1700" kern="1200" dirty="0"/>
        </a:p>
      </dsp:txBody>
      <dsp:txXfrm>
        <a:off x="20963" y="737304"/>
        <a:ext cx="2171393" cy="592959"/>
      </dsp:txXfrm>
    </dsp:sp>
    <dsp:sp modelId="{A3C3B503-613F-4061-AC35-6B8015EF5FD3}">
      <dsp:nvSpPr>
        <dsp:cNvPr id="0" name=""/>
        <dsp:cNvSpPr/>
      </dsp:nvSpPr>
      <dsp:spPr>
        <a:xfrm>
          <a:off x="2515" y="1437345"/>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ارزیابی فونداسیون</a:t>
          </a:r>
          <a:endParaRPr lang="en-US" sz="1700" kern="1200" dirty="0"/>
        </a:p>
      </dsp:txBody>
      <dsp:txXfrm>
        <a:off x="20963" y="1455793"/>
        <a:ext cx="2171393" cy="592959"/>
      </dsp:txXfrm>
    </dsp:sp>
    <dsp:sp modelId="{18CBEE1B-A1B9-4BFE-B5B6-32F71DDB345B}">
      <dsp:nvSpPr>
        <dsp:cNvPr id="0" name=""/>
        <dsp:cNvSpPr/>
      </dsp:nvSpPr>
      <dsp:spPr>
        <a:xfrm>
          <a:off x="2515" y="2155833"/>
          <a:ext cx="2208289" cy="62985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fa-IR" sz="1700" kern="1200" dirty="0" smtClean="0"/>
            <a:t>ارزیابی ایمنی</a:t>
          </a:r>
          <a:endParaRPr lang="en-US" sz="1700" kern="1200" dirty="0"/>
        </a:p>
      </dsp:txBody>
      <dsp:txXfrm>
        <a:off x="20963" y="2174281"/>
        <a:ext cx="2171393" cy="59295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3">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4" Type="http://schemas.openxmlformats.org/officeDocument/2006/relationships/image" Target="../media/image13.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10.wmf"/><Relationship Id="rId1" Type="http://schemas.openxmlformats.org/officeDocument/2006/relationships/image" Target="../media/image109.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13.wmf"/><Relationship Id="rId1" Type="http://schemas.openxmlformats.org/officeDocument/2006/relationships/image" Target="../media/image112.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22.wmf"/><Relationship Id="rId3" Type="http://schemas.openxmlformats.org/officeDocument/2006/relationships/image" Target="../media/image117.wmf"/><Relationship Id="rId7" Type="http://schemas.openxmlformats.org/officeDocument/2006/relationships/image" Target="../media/image121.wmf"/><Relationship Id="rId2" Type="http://schemas.openxmlformats.org/officeDocument/2006/relationships/image" Target="../media/image116.wmf"/><Relationship Id="rId1" Type="http://schemas.openxmlformats.org/officeDocument/2006/relationships/image" Target="../media/image115.wmf"/><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 Id="rId9" Type="http://schemas.openxmlformats.org/officeDocument/2006/relationships/image" Target="../media/image12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32.wmf"/><Relationship Id="rId2" Type="http://schemas.openxmlformats.org/officeDocument/2006/relationships/image" Target="../media/image131.wmf"/><Relationship Id="rId1" Type="http://schemas.openxmlformats.org/officeDocument/2006/relationships/image" Target="../media/image130.wmf"/><Relationship Id="rId5" Type="http://schemas.openxmlformats.org/officeDocument/2006/relationships/image" Target="../media/image134.wmf"/><Relationship Id="rId4" Type="http://schemas.openxmlformats.org/officeDocument/2006/relationships/image" Target="../media/image13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43.wmf"/><Relationship Id="rId2" Type="http://schemas.openxmlformats.org/officeDocument/2006/relationships/image" Target="../media/image142.wmf"/><Relationship Id="rId1" Type="http://schemas.openxmlformats.org/officeDocument/2006/relationships/image" Target="../media/image141.wmf"/><Relationship Id="rId5" Type="http://schemas.openxmlformats.org/officeDocument/2006/relationships/image" Target="../media/image145.wmf"/><Relationship Id="rId4" Type="http://schemas.openxmlformats.org/officeDocument/2006/relationships/image" Target="../media/image14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5" Type="http://schemas.openxmlformats.org/officeDocument/2006/relationships/image" Target="../media/image33.wmf"/><Relationship Id="rId4" Type="http://schemas.openxmlformats.org/officeDocument/2006/relationships/image" Target="../media/image32.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 Id="rId4" Type="http://schemas.openxmlformats.org/officeDocument/2006/relationships/image" Target="../media/image6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image" Target="../media/image97.wmf"/><Relationship Id="rId7" Type="http://schemas.openxmlformats.org/officeDocument/2006/relationships/image" Target="../media/image101.wmf"/><Relationship Id="rId2" Type="http://schemas.openxmlformats.org/officeDocument/2006/relationships/image" Target="../media/image96.wmf"/><Relationship Id="rId1" Type="http://schemas.openxmlformats.org/officeDocument/2006/relationships/image" Target="../media/image95.wmf"/><Relationship Id="rId6" Type="http://schemas.openxmlformats.org/officeDocument/2006/relationships/image" Target="../media/image100.wmf"/><Relationship Id="rId5" Type="http://schemas.openxmlformats.org/officeDocument/2006/relationships/image" Target="../media/image99.wmf"/><Relationship Id="rId4" Type="http://schemas.openxmlformats.org/officeDocument/2006/relationships/image" Target="../media/image9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E655BD-550C-4356-A58A-460231832A88}" type="datetimeFigureOut">
              <a:rPr lang="en-US" smtClean="0"/>
              <a:pPr/>
              <a:t>9/28/2021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E514210-90DB-4787-8DC1-B9B2C9999C5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E514210-90DB-4787-8DC1-B9B2C9999C51}" type="slidenum">
              <a:rPr lang="en-US" smtClean="0"/>
              <a:pPr/>
              <a:t>45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5ECCB3-A4DC-410A-9CCA-A9D7821853D8}" type="datetimeFigureOut">
              <a:rPr lang="en-US" smtClean="0"/>
              <a:pPr/>
              <a:t>9/28/2021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5ECCB3-A4DC-410A-9CCA-A9D7821853D8}" type="datetimeFigureOut">
              <a:rPr lang="en-US" smtClean="0"/>
              <a:pPr/>
              <a:t>9/28/2021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5ECCB3-A4DC-410A-9CCA-A9D7821853D8}" type="datetimeFigureOut">
              <a:rPr lang="en-US" smtClean="0"/>
              <a:pPr/>
              <a:t>9/28/2021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5ECCB3-A4DC-410A-9CCA-A9D7821853D8}" type="datetimeFigureOut">
              <a:rPr lang="en-US" smtClean="0"/>
              <a:pPr/>
              <a:t>9/28/2021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5ECCB3-A4DC-410A-9CCA-A9D7821853D8}" type="datetimeFigureOut">
              <a:rPr lang="en-US" smtClean="0"/>
              <a:pPr/>
              <a:t>9/28/2021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D5ECCB3-A4DC-410A-9CCA-A9D7821853D8}" type="datetimeFigureOut">
              <a:rPr lang="en-US" smtClean="0"/>
              <a:pPr/>
              <a:t>9/28/2021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D5ECCB3-A4DC-410A-9CCA-A9D7821853D8}" type="datetimeFigureOut">
              <a:rPr lang="en-US" smtClean="0"/>
              <a:pPr/>
              <a:t>9/28/2021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5ECCB3-A4DC-410A-9CCA-A9D7821853D8}" type="datetimeFigureOut">
              <a:rPr lang="en-US" smtClean="0"/>
              <a:pPr/>
              <a:t>9/28/2021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5ECCB3-A4DC-410A-9CCA-A9D7821853D8}" type="datetimeFigureOut">
              <a:rPr lang="en-US" smtClean="0"/>
              <a:pPr/>
              <a:t>9/28/2021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5ECCB3-A4DC-410A-9CCA-A9D7821853D8}" type="datetimeFigureOut">
              <a:rPr lang="en-US" smtClean="0"/>
              <a:pPr/>
              <a:t>9/28/2021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5ECCB3-A4DC-410A-9CCA-A9D7821853D8}" type="datetimeFigureOut">
              <a:rPr lang="en-US" smtClean="0"/>
              <a:pPr/>
              <a:t>9/28/2021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EDE5A36-2334-4504-AB3B-DDE5D5B4206B}" type="slidenum">
              <a:rPr lang="en-US" smtClean="0"/>
              <a:pPr/>
              <a:t>‹#›</a:t>
            </a:fld>
            <a:endParaRPr lang="en-US"/>
          </a:p>
        </p:txBody>
      </p:sp>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5ECCB3-A4DC-410A-9CCA-A9D7821853D8}" type="datetimeFigureOut">
              <a:rPr lang="en-US" smtClean="0"/>
              <a:pPr/>
              <a:t>9/28/2021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E5A36-2334-4504-AB3B-DDE5D5B4206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5.bin"/><Relationship Id="rId3" Type="http://schemas.openxmlformats.org/officeDocument/2006/relationships/image" Target="../media/image14.png"/><Relationship Id="rId7" Type="http://schemas.openxmlformats.org/officeDocument/2006/relationships/oleObject" Target="../embeddings/oleObject2.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0.wmf"/><Relationship Id="rId11" Type="http://schemas.openxmlformats.org/officeDocument/2006/relationships/oleObject" Target="../embeddings/oleObject4.bin"/><Relationship Id="rId5" Type="http://schemas.openxmlformats.org/officeDocument/2006/relationships/oleObject" Target="../embeddings/oleObject1.bin"/><Relationship Id="rId10" Type="http://schemas.openxmlformats.org/officeDocument/2006/relationships/image" Target="../media/image12.wmf"/><Relationship Id="rId4" Type="http://schemas.openxmlformats.org/officeDocument/2006/relationships/image" Target="../media/image15.png"/><Relationship Id="rId9"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7.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6.wmf"/><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oleObject" Target="../embeddings/oleObject12.bin"/><Relationship Id="rId3" Type="http://schemas.openxmlformats.org/officeDocument/2006/relationships/image" Target="../media/image34.png"/><Relationship Id="rId7" Type="http://schemas.openxmlformats.org/officeDocument/2006/relationships/oleObject" Target="../embeddings/oleObject9.bin"/><Relationship Id="rId12" Type="http://schemas.openxmlformats.org/officeDocument/2006/relationships/image" Target="../media/image32.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9.wmf"/><Relationship Id="rId11" Type="http://schemas.openxmlformats.org/officeDocument/2006/relationships/oleObject" Target="../embeddings/oleObject11.bin"/><Relationship Id="rId5" Type="http://schemas.openxmlformats.org/officeDocument/2006/relationships/oleObject" Target="../embeddings/oleObject8.bin"/><Relationship Id="rId10" Type="http://schemas.openxmlformats.org/officeDocument/2006/relationships/image" Target="../media/image31.wmf"/><Relationship Id="rId4" Type="http://schemas.openxmlformats.org/officeDocument/2006/relationships/image" Target="../media/image35.png"/><Relationship Id="rId9" Type="http://schemas.openxmlformats.org/officeDocument/2006/relationships/oleObject" Target="../embeddings/oleObject10.bin"/><Relationship Id="rId14" Type="http://schemas.openxmlformats.org/officeDocument/2006/relationships/image" Target="../media/image33.wmf"/></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image" Target="../media/image70.png"/><Relationship Id="rId7" Type="http://schemas.openxmlformats.org/officeDocument/2006/relationships/oleObject" Target="../embeddings/oleObject14.bin"/><Relationship Id="rId12" Type="http://schemas.openxmlformats.org/officeDocument/2006/relationships/image" Target="../media/image69.w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66.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68.wmf"/><Relationship Id="rId4" Type="http://schemas.openxmlformats.org/officeDocument/2006/relationships/image" Target="../media/image71.png"/><Relationship Id="rId9" Type="http://schemas.openxmlformats.org/officeDocument/2006/relationships/oleObject" Target="../embeddings/oleObject15.bin"/></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8.png"/><Relationship Id="rId7" Type="http://schemas.openxmlformats.org/officeDocument/2006/relationships/image" Target="../media/image77.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18.bin"/><Relationship Id="rId5" Type="http://schemas.openxmlformats.org/officeDocument/2006/relationships/image" Target="../media/image76.wmf"/><Relationship Id="rId4" Type="http://schemas.openxmlformats.org/officeDocument/2006/relationships/oleObject" Target="../embeddings/oleObject17.bin"/></Relationships>
</file>

<file path=ppt/slides/_rels/slide5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83.png"/><Relationship Id="rId4" Type="http://schemas.openxmlformats.org/officeDocument/2006/relationships/image" Target="../media/image82.wmf"/></Relationships>
</file>

<file path=ppt/slides/_rels/slide5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85.wmf"/><Relationship Id="rId5" Type="http://schemas.openxmlformats.org/officeDocument/2006/relationships/oleObject" Target="../embeddings/oleObject20.bin"/><Relationship Id="rId4" Type="http://schemas.openxmlformats.org/officeDocument/2006/relationships/image" Target="../media/image7.png"/></Relationships>
</file>

<file path=ppt/slides/_rels/slide5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8" Type="http://schemas.openxmlformats.org/officeDocument/2006/relationships/image" Target="../media/image96.wmf"/><Relationship Id="rId13" Type="http://schemas.openxmlformats.org/officeDocument/2006/relationships/oleObject" Target="../embeddings/oleObject25.bin"/><Relationship Id="rId18" Type="http://schemas.openxmlformats.org/officeDocument/2006/relationships/image" Target="../media/image101.wmf"/><Relationship Id="rId3" Type="http://schemas.openxmlformats.org/officeDocument/2006/relationships/image" Target="../media/image103.png"/><Relationship Id="rId7" Type="http://schemas.openxmlformats.org/officeDocument/2006/relationships/oleObject" Target="../embeddings/oleObject22.bin"/><Relationship Id="rId12" Type="http://schemas.openxmlformats.org/officeDocument/2006/relationships/image" Target="../media/image98.wmf"/><Relationship Id="rId17" Type="http://schemas.openxmlformats.org/officeDocument/2006/relationships/oleObject" Target="../embeddings/oleObject27.bin"/><Relationship Id="rId2" Type="http://schemas.openxmlformats.org/officeDocument/2006/relationships/slideLayout" Target="../slideLayouts/slideLayout7.xml"/><Relationship Id="rId16" Type="http://schemas.openxmlformats.org/officeDocument/2006/relationships/image" Target="../media/image100.wmf"/><Relationship Id="rId20" Type="http://schemas.openxmlformats.org/officeDocument/2006/relationships/image" Target="../media/image102.wmf"/><Relationship Id="rId1" Type="http://schemas.openxmlformats.org/officeDocument/2006/relationships/vmlDrawing" Target="../drawings/vmlDrawing8.vml"/><Relationship Id="rId6" Type="http://schemas.openxmlformats.org/officeDocument/2006/relationships/image" Target="../media/image95.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oleObject" Target="../embeddings/oleObject26.bin"/><Relationship Id="rId10" Type="http://schemas.openxmlformats.org/officeDocument/2006/relationships/image" Target="../media/image97.wmf"/><Relationship Id="rId19" Type="http://schemas.openxmlformats.org/officeDocument/2006/relationships/oleObject" Target="../embeddings/oleObject28.bin"/><Relationship Id="rId4" Type="http://schemas.openxmlformats.org/officeDocument/2006/relationships/image" Target="../media/image104.png"/><Relationship Id="rId9" Type="http://schemas.openxmlformats.org/officeDocument/2006/relationships/oleObject" Target="../embeddings/oleObject23.bin"/><Relationship Id="rId14" Type="http://schemas.openxmlformats.org/officeDocument/2006/relationships/image" Target="../media/image99.wmf"/></Relationships>
</file>

<file path=ppt/slides/_rels/slide6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29.bin"/><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diagramColors" Target="../diagrams/colors5.xml"/><Relationship Id="rId5" Type="http://schemas.openxmlformats.org/officeDocument/2006/relationships/diagramQuickStyle" Target="../diagrams/quickStyle5.xml"/><Relationship Id="rId10" Type="http://schemas.openxmlformats.org/officeDocument/2006/relationships/image" Target="../media/image107.png"/><Relationship Id="rId4" Type="http://schemas.openxmlformats.org/officeDocument/2006/relationships/diagramLayout" Target="../diagrams/layout5.xml"/><Relationship Id="rId9" Type="http://schemas.openxmlformats.org/officeDocument/2006/relationships/image" Target="../media/image106.wmf"/></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image" Target="../media/image111.png"/><Relationship Id="rId7" Type="http://schemas.openxmlformats.org/officeDocument/2006/relationships/image" Target="../media/image110.wmf"/><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31.bin"/><Relationship Id="rId5" Type="http://schemas.openxmlformats.org/officeDocument/2006/relationships/image" Target="../media/image109.wmf"/><Relationship Id="rId4" Type="http://schemas.openxmlformats.org/officeDocument/2006/relationships/oleObject" Target="../embeddings/oleObject30.bin"/><Relationship Id="rId9" Type="http://schemas.openxmlformats.org/officeDocument/2006/relationships/oleObject" Target="../embeddings/oleObject33.bin"/></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34.bin"/><Relationship Id="rId7" Type="http://schemas.openxmlformats.org/officeDocument/2006/relationships/image" Target="../media/image114.png"/><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113.wmf"/><Relationship Id="rId5" Type="http://schemas.openxmlformats.org/officeDocument/2006/relationships/oleObject" Target="../embeddings/oleObject35.bin"/><Relationship Id="rId4" Type="http://schemas.openxmlformats.org/officeDocument/2006/relationships/image" Target="../media/image112.wmf"/></Relationships>
</file>

<file path=ppt/slides/_rels/slide74.xml.rels><?xml version="1.0" encoding="UTF-8" standalone="yes"?>
<Relationships xmlns="http://schemas.openxmlformats.org/package/2006/relationships"><Relationship Id="rId8" Type="http://schemas.openxmlformats.org/officeDocument/2006/relationships/image" Target="../media/image117.wmf"/><Relationship Id="rId13" Type="http://schemas.openxmlformats.org/officeDocument/2006/relationships/oleObject" Target="../embeddings/oleObject41.bin"/><Relationship Id="rId18" Type="http://schemas.openxmlformats.org/officeDocument/2006/relationships/image" Target="../media/image122.wmf"/><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119.wmf"/><Relationship Id="rId17" Type="http://schemas.openxmlformats.org/officeDocument/2006/relationships/oleObject" Target="../embeddings/oleObject43.bin"/><Relationship Id="rId2" Type="http://schemas.openxmlformats.org/officeDocument/2006/relationships/slideLayout" Target="../slideLayouts/slideLayout7.xml"/><Relationship Id="rId16" Type="http://schemas.openxmlformats.org/officeDocument/2006/relationships/image" Target="../media/image121.wmf"/><Relationship Id="rId20" Type="http://schemas.openxmlformats.org/officeDocument/2006/relationships/image" Target="../media/image123.wmf"/><Relationship Id="rId1" Type="http://schemas.openxmlformats.org/officeDocument/2006/relationships/vmlDrawing" Target="../drawings/vmlDrawing12.vml"/><Relationship Id="rId6" Type="http://schemas.openxmlformats.org/officeDocument/2006/relationships/image" Target="../media/image116.wmf"/><Relationship Id="rId11" Type="http://schemas.openxmlformats.org/officeDocument/2006/relationships/oleObject" Target="../embeddings/oleObject40.bin"/><Relationship Id="rId5" Type="http://schemas.openxmlformats.org/officeDocument/2006/relationships/oleObject" Target="../embeddings/oleObject37.bin"/><Relationship Id="rId15" Type="http://schemas.openxmlformats.org/officeDocument/2006/relationships/oleObject" Target="../embeddings/oleObject42.bin"/><Relationship Id="rId10" Type="http://schemas.openxmlformats.org/officeDocument/2006/relationships/image" Target="../media/image118.wmf"/><Relationship Id="rId19" Type="http://schemas.openxmlformats.org/officeDocument/2006/relationships/oleObject" Target="../embeddings/oleObject44.bin"/><Relationship Id="rId4" Type="http://schemas.openxmlformats.org/officeDocument/2006/relationships/image" Target="../media/image115.wmf"/><Relationship Id="rId9" Type="http://schemas.openxmlformats.org/officeDocument/2006/relationships/oleObject" Target="../embeddings/oleObject39.bin"/><Relationship Id="rId14" Type="http://schemas.openxmlformats.org/officeDocument/2006/relationships/image" Target="../media/image120.wmf"/></Relationships>
</file>

<file path=ppt/slides/_rels/slide7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 Id="rId4" Type="http://schemas.openxmlformats.org/officeDocument/2006/relationships/image" Target="../media/image126.png"/></Relationships>
</file>

<file path=ppt/slides/_rels/slide7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49.bin"/><Relationship Id="rId13" Type="http://schemas.openxmlformats.org/officeDocument/2006/relationships/image" Target="../media/image133.wmf"/><Relationship Id="rId3" Type="http://schemas.openxmlformats.org/officeDocument/2006/relationships/oleObject" Target="../embeddings/oleObject45.bin"/><Relationship Id="rId7" Type="http://schemas.openxmlformats.org/officeDocument/2006/relationships/oleObject" Target="../embeddings/oleObject48.bin"/><Relationship Id="rId12"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47.bin"/><Relationship Id="rId11" Type="http://schemas.openxmlformats.org/officeDocument/2006/relationships/image" Target="../media/image132.wmf"/><Relationship Id="rId5" Type="http://schemas.openxmlformats.org/officeDocument/2006/relationships/oleObject" Target="../embeddings/oleObject46.bin"/><Relationship Id="rId15" Type="http://schemas.openxmlformats.org/officeDocument/2006/relationships/image" Target="../media/image134.wmf"/><Relationship Id="rId10" Type="http://schemas.openxmlformats.org/officeDocument/2006/relationships/oleObject" Target="../embeddings/oleObject50.bin"/><Relationship Id="rId4" Type="http://schemas.openxmlformats.org/officeDocument/2006/relationships/image" Target="../media/image130.wmf"/><Relationship Id="rId9" Type="http://schemas.openxmlformats.org/officeDocument/2006/relationships/image" Target="../media/image131.wmf"/><Relationship Id="rId14" Type="http://schemas.openxmlformats.org/officeDocument/2006/relationships/oleObject" Target="../embeddings/oleObject52.bin"/></Relationships>
</file>

<file path=ppt/slides/_rels/slide7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7.xml"/><Relationship Id="rId4" Type="http://schemas.openxmlformats.org/officeDocument/2006/relationships/image" Target="../media/image140.png"/></Relationships>
</file>

<file path=ppt/slides/_rels/slide84.xml.rels><?xml version="1.0" encoding="UTF-8" standalone="yes"?>
<Relationships xmlns="http://schemas.openxmlformats.org/package/2006/relationships"><Relationship Id="rId8" Type="http://schemas.openxmlformats.org/officeDocument/2006/relationships/image" Target="../media/image143.wmf"/><Relationship Id="rId13" Type="http://schemas.openxmlformats.org/officeDocument/2006/relationships/image" Target="../media/image146.png"/><Relationship Id="rId3" Type="http://schemas.openxmlformats.org/officeDocument/2006/relationships/oleObject" Target="../embeddings/oleObject53.bin"/><Relationship Id="rId7" Type="http://schemas.openxmlformats.org/officeDocument/2006/relationships/oleObject" Target="../embeddings/oleObject55.bin"/><Relationship Id="rId12" Type="http://schemas.openxmlformats.org/officeDocument/2006/relationships/image" Target="../media/image145.wmf"/><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42.wmf"/><Relationship Id="rId11" Type="http://schemas.openxmlformats.org/officeDocument/2006/relationships/oleObject" Target="../embeddings/oleObject57.bin"/><Relationship Id="rId5" Type="http://schemas.openxmlformats.org/officeDocument/2006/relationships/oleObject" Target="../embeddings/oleObject54.bin"/><Relationship Id="rId10" Type="http://schemas.openxmlformats.org/officeDocument/2006/relationships/image" Target="../media/image144.wmf"/><Relationship Id="rId4" Type="http://schemas.openxmlformats.org/officeDocument/2006/relationships/image" Target="../media/image141.wmf"/><Relationship Id="rId9" Type="http://schemas.openxmlformats.org/officeDocument/2006/relationships/oleObject" Target="../embeddings/oleObject56.bin"/></Relationships>
</file>

<file path=ppt/slides/_rels/slide85.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7224" y="610136"/>
            <a:ext cx="7789312" cy="6247864"/>
          </a:xfrm>
          <a:prstGeom prst="rect">
            <a:avLst/>
          </a:prstGeom>
        </p:spPr>
        <p:txBody>
          <a:bodyPr wrap="none">
            <a:spAutoFit/>
          </a:bodyPr>
          <a:lstStyle/>
          <a:p>
            <a:pPr lvl="0"/>
            <a:r>
              <a:rPr lang="en-US" sz="40000" dirty="0" smtClean="0">
                <a:solidFill>
                  <a:prstClr val="black"/>
                </a:solidFill>
                <a:latin typeface="_MRT_Win2Farsi_1"/>
                <a:cs typeface="B Nazanin" pitchFamily="2" charset="-78"/>
              </a:rPr>
              <a:t>)</a:t>
            </a:r>
            <a:endParaRPr lang="en-US" sz="40000" dirty="0">
              <a:solidFill>
                <a:prstClr val="black"/>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000240"/>
            <a:ext cx="8229600" cy="1143000"/>
          </a:xfrm>
        </p:spPr>
        <p:txBody>
          <a:bodyPr>
            <a:noAutofit/>
          </a:bodyPr>
          <a:lstStyle/>
          <a:p>
            <a:pPr algn="r" rtl="1"/>
            <a:r>
              <a:rPr lang="fa-IR" sz="2300" dirty="0" smtClean="0"/>
              <a:t>ارزیابی تفصیلی بر 2 اساس می باشد:</a:t>
            </a:r>
            <a:br>
              <a:rPr lang="fa-IR" sz="2300" dirty="0" smtClean="0"/>
            </a:br>
            <a:r>
              <a:rPr lang="fa-IR" sz="2300" dirty="0" smtClean="0"/>
              <a:t/>
            </a:r>
            <a:br>
              <a:rPr lang="fa-IR" sz="2300" dirty="0" smtClean="0"/>
            </a:br>
            <a:r>
              <a:rPr lang="fa-IR" sz="2300" dirty="0" smtClean="0"/>
              <a:t>1-ارزیابی کمی ظرفیت </a:t>
            </a:r>
            <a:r>
              <a:rPr lang="fa-IR" sz="2300" smtClean="0"/>
              <a:t>و تقاضا در </a:t>
            </a:r>
            <a:r>
              <a:rPr lang="fa-IR" sz="2300" dirty="0" smtClean="0"/>
              <a:t>هر یک از اجزاء سازه ی پل</a:t>
            </a:r>
            <a:br>
              <a:rPr lang="fa-IR" sz="2300" dirty="0" smtClean="0"/>
            </a:br>
            <a:r>
              <a:rPr lang="fa-IR" sz="2300" dirty="0" smtClean="0"/>
              <a:t/>
            </a:r>
            <a:br>
              <a:rPr lang="fa-IR" sz="2300" dirty="0" smtClean="0"/>
            </a:br>
            <a:r>
              <a:rPr lang="fa-IR" sz="2300" dirty="0" smtClean="0"/>
              <a:t>2- مقاومت جانبی پل به عنوان یک سازه جدید</a:t>
            </a:r>
            <a:br>
              <a:rPr lang="fa-IR" sz="2300" dirty="0" smtClean="0"/>
            </a:br>
            <a:r>
              <a:rPr lang="fa-IR" sz="2300" dirty="0" smtClean="0"/>
              <a:t/>
            </a:r>
            <a:br>
              <a:rPr lang="fa-IR" sz="2300" dirty="0" smtClean="0"/>
            </a:br>
            <a:r>
              <a:rPr lang="fa-IR" sz="2300" dirty="0" smtClean="0"/>
              <a:t/>
            </a:r>
            <a:br>
              <a:rPr lang="fa-IR" sz="2300" dirty="0" smtClean="0"/>
            </a:br>
            <a:r>
              <a:rPr lang="fa-IR" sz="2300" dirty="0" smtClean="0"/>
              <a:t>در روش اول دستورالعمل </a:t>
            </a:r>
            <a:r>
              <a:rPr lang="en-US" sz="2300" dirty="0" smtClean="0"/>
              <a:t>FHW A</a:t>
            </a:r>
            <a:r>
              <a:rPr lang="fa-IR" sz="2300" dirty="0" smtClean="0"/>
              <a:t> توسط دپارتمان حمل و نقل کالیفرنیا اصلاح و به کار گرفته شده است.در این روش ازنتایج حاصل از یک تحلیل طیفی الاستیک ، نیروها و جابه جایی محاسبه شده وسپس با ظرفیت هر یک از اجزاء ، برای مقاومت و جابه جایی ها در برابر نیروها مقایسه می شود وسپس ظرفیت نهایی برای ستون ها تعدیل می شود تا توان یک ستون برای مقاومت در برابرتغییر شکلهای فرا الاستیک بدست آید. نسبت ظرفیت / تقاضا (</a:t>
            </a:r>
            <a:r>
              <a:rPr lang="en-US" sz="2300" dirty="0" smtClean="0"/>
              <a:t>C/D</a:t>
            </a:r>
            <a:r>
              <a:rPr lang="fa-IR" sz="2300" dirty="0" smtClean="0"/>
              <a:t>) باید بزرگتر از یک باشد وگرنه احتمال شکست برای یک عضو ، ناشی از آن زلزله ی طرح را دارد.</a:t>
            </a:r>
            <a:endParaRPr lang="en-US" sz="2300"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85728"/>
            <a:ext cx="9144000" cy="1143000"/>
          </a:xfrm>
        </p:spPr>
        <p:txBody>
          <a:bodyPr>
            <a:noAutofit/>
          </a:bodyPr>
          <a:lstStyle/>
          <a:p>
            <a:r>
              <a:rPr lang="fa-IR" sz="2800" dirty="0" smtClean="0"/>
              <a:t/>
            </a:r>
            <a:br>
              <a:rPr lang="fa-IR" sz="2800" dirty="0" smtClean="0"/>
            </a:br>
            <a:r>
              <a:rPr lang="fa-IR" sz="3000" dirty="0" smtClean="0"/>
              <a:t>مقایسه ی صورت های کلی آیین نامه های کالیفرنیا ، نیوزلند ، ژاپن:</a:t>
            </a:r>
            <a:r>
              <a:rPr lang="fa-IR" sz="2800" dirty="0"/>
              <a:t/>
            </a:r>
            <a:br>
              <a:rPr lang="fa-IR" sz="2800" dirty="0"/>
            </a:br>
            <a:r>
              <a:rPr lang="fa-IR" sz="2800" dirty="0" smtClean="0"/>
              <a:t/>
            </a:r>
            <a:br>
              <a:rPr lang="fa-IR" sz="2800" dirty="0" smtClean="0"/>
            </a:br>
            <a:r>
              <a:rPr lang="fa-IR" sz="2800" dirty="0" smtClean="0"/>
              <a:t> </a:t>
            </a:r>
            <a:r>
              <a:rPr lang="fa-IR" sz="2800" b="1" dirty="0" smtClean="0"/>
              <a:t>&gt;&gt;</a:t>
            </a:r>
            <a:r>
              <a:rPr lang="en-US" sz="2800" dirty="0" smtClean="0"/>
              <a:t>Caltrans</a:t>
            </a:r>
            <a:r>
              <a:rPr lang="fa-IR" sz="2800" b="1" dirty="0" smtClean="0"/>
              <a:t>&lt;&lt;</a:t>
            </a:r>
            <a:r>
              <a:rPr lang="fa-IR" sz="2800" dirty="0" smtClean="0"/>
              <a:t>آیین نامه ی </a:t>
            </a:r>
            <a:r>
              <a:rPr lang="fa-IR" sz="2800" dirty="0"/>
              <a:t/>
            </a:r>
            <a:br>
              <a:rPr lang="fa-IR" sz="2800" dirty="0"/>
            </a:br>
            <a:endParaRPr lang="en-US" sz="2800" dirty="0"/>
          </a:p>
        </p:txBody>
      </p:sp>
      <p:sp>
        <p:nvSpPr>
          <p:cNvPr id="3" name="TextBox 2"/>
          <p:cNvSpPr txBox="1"/>
          <p:nvPr/>
        </p:nvSpPr>
        <p:spPr>
          <a:xfrm>
            <a:off x="357158" y="1500174"/>
            <a:ext cx="8572560" cy="2923877"/>
          </a:xfrm>
          <a:prstGeom prst="rect">
            <a:avLst/>
          </a:prstGeom>
          <a:noFill/>
        </p:spPr>
        <p:txBody>
          <a:bodyPr wrap="square" rtlCol="0">
            <a:spAutoFit/>
          </a:bodyPr>
          <a:lstStyle/>
          <a:p>
            <a:pPr algn="r" rtl="1">
              <a:buFont typeface="Arial" pitchFamily="34" charset="0"/>
              <a:buChar char="•"/>
            </a:pPr>
            <a:r>
              <a:rPr lang="fa-IR" sz="2300" dirty="0" smtClean="0"/>
              <a:t>ستونها طی زلزله های شدید می توانند وارد مرحله ی غیر خطی شوند</a:t>
            </a:r>
          </a:p>
          <a:p>
            <a:pPr algn="r" rtl="1">
              <a:buFont typeface="Arial" pitchFamily="34" charset="0"/>
              <a:buChar char="•"/>
            </a:pPr>
            <a:endParaRPr lang="fa-IR" sz="2300" dirty="0" smtClean="0"/>
          </a:p>
          <a:p>
            <a:pPr algn="r" rtl="1">
              <a:buFont typeface="Arial" pitchFamily="34" charset="0"/>
              <a:buChar char="•"/>
            </a:pPr>
            <a:r>
              <a:rPr lang="fa-IR" sz="2300" dirty="0" smtClean="0"/>
              <a:t>نیروهای اعضا از طیف پاسخ خطی زلزله های شدید محاسبه می شوند</a:t>
            </a:r>
          </a:p>
          <a:p>
            <a:pPr algn="r" rtl="1">
              <a:buFont typeface="Arial" pitchFamily="34" charset="0"/>
              <a:buChar char="•"/>
            </a:pPr>
            <a:endParaRPr lang="fa-IR" sz="2300" dirty="0" smtClean="0"/>
          </a:p>
          <a:p>
            <a:pPr algn="r" rtl="1">
              <a:buFont typeface="Arial" pitchFamily="34" charset="0"/>
              <a:buChar char="•"/>
            </a:pPr>
            <a:r>
              <a:rPr lang="fa-IR" sz="2300" dirty="0" smtClean="0"/>
              <a:t>نیروهای طراحی هر جزء پل از تقسیم نیروهای الاستیک بر ضریب کاهش بدست می آید(که این ضریب کاهش برای اتصالات بین 0.8 و 1 و برای ستون ها بین 4 تا 8 است)</a:t>
            </a:r>
          </a:p>
          <a:p>
            <a:pPr algn="r" rtl="1">
              <a:buFont typeface="Arial" pitchFamily="34" charset="0"/>
              <a:buChar char="•"/>
            </a:pPr>
            <a:endParaRPr lang="fa-IR" sz="2300" dirty="0" smtClean="0"/>
          </a:p>
          <a:p>
            <a:pPr algn="r" rtl="1"/>
            <a:endParaRPr lang="en-US" sz="2300" dirty="0"/>
          </a:p>
        </p:txBody>
      </p:sp>
      <p:sp>
        <p:nvSpPr>
          <p:cNvPr id="4" name="TextBox 3"/>
          <p:cNvSpPr txBox="1"/>
          <p:nvPr/>
        </p:nvSpPr>
        <p:spPr>
          <a:xfrm>
            <a:off x="2857488" y="4071942"/>
            <a:ext cx="3571900" cy="523220"/>
          </a:xfrm>
          <a:prstGeom prst="rect">
            <a:avLst/>
          </a:prstGeom>
          <a:noFill/>
        </p:spPr>
        <p:txBody>
          <a:bodyPr wrap="square" rtlCol="0">
            <a:spAutoFit/>
          </a:bodyPr>
          <a:lstStyle/>
          <a:p>
            <a:r>
              <a:rPr lang="fa-IR" sz="2800" dirty="0" smtClean="0"/>
              <a:t>&lt;&lt;آیین نامه ی نیوزلند&gt;&gt; </a:t>
            </a:r>
            <a:endParaRPr lang="en-US" sz="2800" dirty="0"/>
          </a:p>
        </p:txBody>
      </p:sp>
      <p:sp>
        <p:nvSpPr>
          <p:cNvPr id="5" name="TextBox 4"/>
          <p:cNvSpPr txBox="1"/>
          <p:nvPr/>
        </p:nvSpPr>
        <p:spPr>
          <a:xfrm>
            <a:off x="714348" y="4642009"/>
            <a:ext cx="7929618" cy="2215991"/>
          </a:xfrm>
          <a:prstGeom prst="rect">
            <a:avLst/>
          </a:prstGeom>
          <a:noFill/>
        </p:spPr>
        <p:txBody>
          <a:bodyPr wrap="square" rtlCol="0">
            <a:spAutoFit/>
          </a:bodyPr>
          <a:lstStyle/>
          <a:p>
            <a:pPr algn="r" rtl="1">
              <a:buFont typeface="Arial" pitchFamily="34" charset="0"/>
              <a:buChar char="•"/>
            </a:pPr>
            <a:r>
              <a:rPr lang="fa-IR" sz="2300" dirty="0" smtClean="0"/>
              <a:t>پل طی زمین لرزه ی با شدت کم و متوسط الاستیک باقی بماند</a:t>
            </a:r>
          </a:p>
          <a:p>
            <a:pPr algn="r" rtl="1">
              <a:buFont typeface="Arial" pitchFamily="34" charset="0"/>
              <a:buChar char="•"/>
            </a:pPr>
            <a:endParaRPr lang="fa-IR" sz="2300" dirty="0" smtClean="0"/>
          </a:p>
          <a:p>
            <a:pPr algn="r" rtl="1">
              <a:buFont typeface="Arial" pitchFamily="34" charset="0"/>
              <a:buChar char="•"/>
            </a:pPr>
            <a:r>
              <a:rPr lang="fa-IR" sz="2300" dirty="0" smtClean="0"/>
              <a:t>طی زلزله های شدید تشکیل مفصل در پی ها و سایر اتصالات در عرشه قابل قبول نیست</a:t>
            </a:r>
          </a:p>
          <a:p>
            <a:pPr algn="r" rtl="1">
              <a:buFont typeface="Arial" pitchFamily="34" charset="0"/>
              <a:buChar char="•"/>
            </a:pPr>
            <a:r>
              <a:rPr lang="fa-IR" sz="2300" dirty="0" smtClean="0"/>
              <a:t>نتیجتاً المانهای بحرانی پل برای حداکثر نیروهایی که ممکن است در طی زلزله به آنها وارد شود طراحی می شوند.</a:t>
            </a:r>
            <a:endParaRPr lang="en-US" sz="2300"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0"/>
            <a:ext cx="7143800" cy="714356"/>
          </a:xfrm>
        </p:spPr>
        <p:txBody>
          <a:bodyPr>
            <a:normAutofit/>
          </a:bodyPr>
          <a:lstStyle/>
          <a:p>
            <a:r>
              <a:rPr lang="fa-IR" sz="3200" dirty="0" smtClean="0"/>
              <a:t>&lt;&lt;آیین نامه ی ژاپن&gt;&gt; </a:t>
            </a:r>
            <a:endParaRPr lang="en-US" sz="3200" dirty="0"/>
          </a:p>
        </p:txBody>
      </p:sp>
      <p:sp>
        <p:nvSpPr>
          <p:cNvPr id="3" name="TextBox 2"/>
          <p:cNvSpPr txBox="1"/>
          <p:nvPr/>
        </p:nvSpPr>
        <p:spPr>
          <a:xfrm>
            <a:off x="285720" y="857232"/>
            <a:ext cx="8572560" cy="3139321"/>
          </a:xfrm>
          <a:prstGeom prst="rect">
            <a:avLst/>
          </a:prstGeom>
          <a:noFill/>
        </p:spPr>
        <p:txBody>
          <a:bodyPr wrap="square" rtlCol="0">
            <a:spAutoFit/>
          </a:bodyPr>
          <a:lstStyle/>
          <a:p>
            <a:pPr algn="r" rtl="1">
              <a:buFont typeface="Arial" pitchFamily="34" charset="0"/>
              <a:buChar char="•"/>
            </a:pPr>
            <a:r>
              <a:rPr lang="fa-IR" dirty="0" smtClean="0"/>
              <a:t>فلسفه ی طراحی آیین نامه ی ژاپن ستونهای بیشتر و سختی بیشتر ، تقریباً دو برابر آیین نامه ی آمریکا و ستونها با ابعاد بیشتر توصیه می شده.(که در نتیجه شکل پذیری را کاهش می داده است که در زلزله ی کوبه همین امر سبب عدم موفقیت این آیین نامه شد)</a:t>
            </a:r>
          </a:p>
          <a:p>
            <a:pPr algn="r" rtl="1">
              <a:buFont typeface="Arial" pitchFamily="34" charset="0"/>
              <a:buChar char="•"/>
            </a:pPr>
            <a:endParaRPr lang="fa-IR" dirty="0" smtClean="0"/>
          </a:p>
          <a:p>
            <a:pPr algn="r" rtl="1">
              <a:buFont typeface="Arial" pitchFamily="34" charset="0"/>
              <a:buChar char="•"/>
            </a:pPr>
            <a:r>
              <a:rPr lang="fa-IR" dirty="0" smtClean="0"/>
              <a:t>از سال 1923 پس از زلزله ی بزرگ کانتو پلها را با نیروی جانبی معادل 20% وزن سازه تحلیل وطراحی می کردند و در سال 1971 بر اساس روش ضریب زلزله با کاربرد تنش مجاز طرح کردند.</a:t>
            </a:r>
          </a:p>
          <a:p>
            <a:pPr algn="r" rtl="1">
              <a:buFont typeface="Arial" pitchFamily="34" charset="0"/>
              <a:buChar char="•"/>
            </a:pPr>
            <a:endParaRPr lang="fa-IR" dirty="0" smtClean="0"/>
          </a:p>
          <a:p>
            <a:pPr algn="r" rtl="1">
              <a:buFont typeface="Arial" pitchFamily="34" charset="0"/>
              <a:buChar char="•"/>
            </a:pPr>
            <a:r>
              <a:rPr lang="fa-IR" dirty="0" smtClean="0"/>
              <a:t>آخرین آیین نامه ی پلسازی ژاپن بر اساس چک کردن ظرفیت پلها برای زلزله با بزرگی 8 وبا شتاب 1</a:t>
            </a:r>
            <a:r>
              <a:rPr lang="en-US" dirty="0" smtClean="0"/>
              <a:t>g</a:t>
            </a:r>
            <a:r>
              <a:rPr lang="fa-IR" dirty="0" smtClean="0"/>
              <a:t> بوده است.</a:t>
            </a:r>
          </a:p>
          <a:p>
            <a:pPr algn="r" rtl="1"/>
            <a:endParaRPr lang="fa-IR" dirty="0" smtClean="0"/>
          </a:p>
          <a:p>
            <a:pPr algn="r" rtl="1">
              <a:buFont typeface="Arial" pitchFamily="34" charset="0"/>
              <a:buChar char="•"/>
            </a:pP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214282" y="3143248"/>
            <a:ext cx="4062418" cy="356235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4786314" y="3214686"/>
            <a:ext cx="3264144" cy="347186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6429388" y="0"/>
            <a:ext cx="2714612" cy="1200329"/>
          </a:xfrm>
          <a:prstGeom prst="rect">
            <a:avLst/>
          </a:prstGeom>
          <a:noFill/>
        </p:spPr>
        <p:txBody>
          <a:bodyPr wrap="square" rtlCol="0">
            <a:spAutoFit/>
          </a:bodyPr>
          <a:lstStyle/>
          <a:p>
            <a:pPr algn="r" rtl="1"/>
            <a:r>
              <a:rPr lang="fa-IR" sz="2400" dirty="0" smtClean="0"/>
              <a:t>بررسی لرزه ای  پل </a:t>
            </a:r>
          </a:p>
          <a:p>
            <a:pPr algn="r" rtl="1"/>
            <a:r>
              <a:rPr lang="fa-IR" sz="2400" dirty="0" smtClean="0"/>
              <a:t>بر اساس آیین نامه ی </a:t>
            </a:r>
          </a:p>
          <a:p>
            <a:pPr algn="r" rtl="1"/>
            <a:r>
              <a:rPr lang="en-US" sz="2400" dirty="0" smtClean="0"/>
              <a:t>:Caltrans</a:t>
            </a:r>
            <a:endParaRPr lang="en-US" sz="2400"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85728"/>
            <a:ext cx="8229600" cy="1143000"/>
          </a:xfrm>
        </p:spPr>
        <p:txBody>
          <a:bodyPr>
            <a:noAutofit/>
          </a:bodyPr>
          <a:lstStyle/>
          <a:p>
            <a:pPr algn="r" rtl="1"/>
            <a:r>
              <a:rPr lang="fa-IR" sz="2800" dirty="0" smtClean="0"/>
              <a:t>درجه ی آسیب پذیری (</a:t>
            </a:r>
            <a:r>
              <a:rPr lang="en-US" sz="2800" dirty="0" smtClean="0"/>
              <a:t>V</a:t>
            </a:r>
            <a:r>
              <a:rPr lang="fa-IR" sz="2800" dirty="0" smtClean="0"/>
              <a:t>)</a:t>
            </a:r>
            <a:r>
              <a:rPr lang="en-US" sz="2800" dirty="0" smtClean="0"/>
              <a:t>:</a:t>
            </a:r>
            <a:r>
              <a:rPr lang="fa-IR" sz="2800" dirty="0" smtClean="0"/>
              <a:t/>
            </a:r>
            <a:br>
              <a:rPr lang="fa-IR" sz="2800" dirty="0" smtClean="0"/>
            </a:br>
            <a:r>
              <a:rPr lang="en-US" sz="2800" dirty="0" smtClean="0"/>
              <a:t/>
            </a:r>
            <a:br>
              <a:rPr lang="en-US" sz="2800" dirty="0" smtClean="0"/>
            </a:br>
            <a:r>
              <a:rPr lang="fa-IR" sz="2300" dirty="0" smtClean="0"/>
              <a:t>درجه ی آسیب پذیری که در 4 دسته ی کلی قرار داده شده که امکان تخریب بیشتری دارند.</a:t>
            </a:r>
            <a:endParaRPr lang="en-US" sz="2300" dirty="0"/>
          </a:p>
        </p:txBody>
      </p:sp>
      <p:sp>
        <p:nvSpPr>
          <p:cNvPr id="3" name="TextBox 2"/>
          <p:cNvSpPr txBox="1"/>
          <p:nvPr/>
        </p:nvSpPr>
        <p:spPr>
          <a:xfrm>
            <a:off x="3428992" y="1714488"/>
            <a:ext cx="5286412" cy="1446550"/>
          </a:xfrm>
          <a:prstGeom prst="rect">
            <a:avLst/>
          </a:prstGeom>
          <a:noFill/>
        </p:spPr>
        <p:txBody>
          <a:bodyPr wrap="square" rtlCol="0">
            <a:spAutoFit/>
          </a:bodyPr>
          <a:lstStyle/>
          <a:p>
            <a:pPr marL="342900" indent="-342900" algn="r" rtl="1">
              <a:buFont typeface="+mj-lt"/>
              <a:buAutoNum type="arabicPeriod"/>
            </a:pPr>
            <a:r>
              <a:rPr lang="fa-IR" sz="2200" dirty="0" smtClean="0"/>
              <a:t>اتصالات ، تکیه گاهها و نشیمن گاهها</a:t>
            </a:r>
          </a:p>
          <a:p>
            <a:pPr marL="342900" indent="-342900" algn="r" rtl="1">
              <a:buFont typeface="+mj-lt"/>
              <a:buAutoNum type="arabicPeriod"/>
            </a:pPr>
            <a:r>
              <a:rPr lang="fa-IR" sz="2200" dirty="0" smtClean="0"/>
              <a:t>ستونها و فنداسیونها</a:t>
            </a:r>
          </a:p>
          <a:p>
            <a:pPr marL="342900" indent="-342900" algn="r" rtl="1">
              <a:buFont typeface="+mj-lt"/>
              <a:buAutoNum type="arabicPeriod"/>
            </a:pPr>
            <a:r>
              <a:rPr lang="fa-IR" sz="2200" dirty="0" smtClean="0"/>
              <a:t>دیوارهای جانبی</a:t>
            </a:r>
          </a:p>
          <a:p>
            <a:pPr marL="342900" indent="-342900" algn="r" rtl="1">
              <a:buFont typeface="+mj-lt"/>
              <a:buAutoNum type="arabicPeriod"/>
            </a:pPr>
            <a:r>
              <a:rPr lang="fa-IR" sz="2200" dirty="0" smtClean="0"/>
              <a:t>خاکها</a:t>
            </a:r>
            <a:endParaRPr lang="en-US" sz="2200" dirty="0"/>
          </a:p>
        </p:txBody>
      </p:sp>
      <p:sp>
        <p:nvSpPr>
          <p:cNvPr id="4" name="TextBox 3"/>
          <p:cNvSpPr txBox="1"/>
          <p:nvPr/>
        </p:nvSpPr>
        <p:spPr>
          <a:xfrm>
            <a:off x="285720" y="3429000"/>
            <a:ext cx="8572560" cy="2585323"/>
          </a:xfrm>
          <a:prstGeom prst="rect">
            <a:avLst/>
          </a:prstGeom>
          <a:noFill/>
        </p:spPr>
        <p:txBody>
          <a:bodyPr wrap="square" rtlCol="0">
            <a:spAutoFit/>
          </a:bodyPr>
          <a:lstStyle/>
          <a:p>
            <a:pPr algn="r" rtl="1">
              <a:buFont typeface="Arial" pitchFamily="34" charset="0"/>
              <a:buChar char="•"/>
            </a:pPr>
            <a:r>
              <a:rPr lang="fa-IR" dirty="0" smtClean="0"/>
              <a:t>تعیین درجه ی آسیب پذیری بدین شکل است که یک ضریب </a:t>
            </a:r>
            <a:r>
              <a:rPr lang="en-US" dirty="0" smtClean="0"/>
              <a:t>V1</a:t>
            </a:r>
            <a:r>
              <a:rPr lang="fa-IR" dirty="0" smtClean="0"/>
              <a:t> برای اتصالات ، تکیه گاهها و نشیمن گاهها در نظر گرفته شده و یک درجه آسیب پذیری به صورت جداگانه برای بقیه ی قسمتهای حساس پل که حاصل جمع حساسیت  3 دسته ی دیگر می باشد درجه بندی کلی پل حداکثر دو مقدار </a:t>
            </a:r>
            <a:r>
              <a:rPr lang="en-US" dirty="0" smtClean="0"/>
              <a:t>V1</a:t>
            </a:r>
            <a:r>
              <a:rPr lang="fa-IR" dirty="0" smtClean="0"/>
              <a:t> و </a:t>
            </a:r>
            <a:r>
              <a:rPr lang="en-US" dirty="0" smtClean="0"/>
              <a:t>V2</a:t>
            </a:r>
            <a:r>
              <a:rPr lang="fa-IR" dirty="0" smtClean="0"/>
              <a:t> خواهد بود.(بین 0 تا 10)که درجه ی 0 به معنی آسیب پذیری بسیار اندک در برابر آسیب غیر قابل قبول لرزه ای، درجه ی 5 ، آسیب پذیری متوسط در برابر فروریزش یا آسیب پذیری شدید و درجه ی 10 به معنی آسیب پذیری شدید تا فروریزش است.</a:t>
            </a:r>
          </a:p>
          <a:p>
            <a:pPr algn="r" rtl="1">
              <a:buFont typeface="Arial" pitchFamily="34" charset="0"/>
              <a:buChar char="•"/>
            </a:pPr>
            <a:endParaRPr lang="fa-IR" dirty="0" smtClean="0"/>
          </a:p>
          <a:p>
            <a:pPr algn="r" rtl="1">
              <a:buFont typeface="Arial" pitchFamily="34" charset="0"/>
              <a:buChar char="•"/>
            </a:pPr>
            <a:r>
              <a:rPr lang="fa-IR" dirty="0" smtClean="0"/>
              <a:t>برای پلهایی که در طبقه بندی عملکرد لرزه ای </a:t>
            </a:r>
            <a:r>
              <a:rPr lang="en-US" dirty="0" smtClean="0"/>
              <a:t>B</a:t>
            </a:r>
            <a:r>
              <a:rPr lang="fa-IR" dirty="0" smtClean="0"/>
              <a:t> قرار دارند درجه ی آسیب پذیری تکیه گاهها ، مهار کننده های درز انبساط و طول نشیمن گاهها باید بر اساس یک درجه بندی با در نظر گرفتن اثرات روانگرایی در پایه های پل در نواحی خاص محاسبه شود.</a:t>
            </a:r>
            <a:endParaRPr lang="en-US" dirty="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214290"/>
            <a:ext cx="8286808" cy="6617196"/>
          </a:xfrm>
          <a:prstGeom prst="rect">
            <a:avLst/>
          </a:prstGeom>
          <a:noFill/>
        </p:spPr>
        <p:txBody>
          <a:bodyPr wrap="square" rtlCol="0">
            <a:spAutoFit/>
          </a:bodyPr>
          <a:lstStyle/>
          <a:p>
            <a:pPr algn="r" rtl="1"/>
            <a:r>
              <a:rPr lang="fa-IR" sz="2300" dirty="0" smtClean="0"/>
              <a:t>آشنایی کلی با تحلیل پوش اور وانواع پیشرفته تر آنها در پلها :</a:t>
            </a:r>
          </a:p>
          <a:p>
            <a:pPr algn="r" rtl="1"/>
            <a:endParaRPr lang="fa-IR" dirty="0" smtClean="0"/>
          </a:p>
          <a:p>
            <a:pPr algn="r" rtl="1"/>
            <a:r>
              <a:rPr lang="fa-IR" dirty="0" smtClean="0"/>
              <a:t>کاملاً آشکار است که آسیب پذیری اجزاء سازه ای تحت اثر ظرفیت تغییر شکل های غیر الاستیک آنها کنترل می شود.به همین دلیل امروزه محققان کنترل تغییر شکل را به جای کنترل نیرو پیشنهاد می کنند.لازمه ی استفاده از آن تحلیل دینامیکی غیر خطیست.اما با توجه به پیچیدگی های تحلیل دینامیکی غیر خطی امروزه از تحلیل استاتیکی غیر خطی موسوم به پوش اور استفاده می شود که این روش می تواند اطلاعات مفیدی از رفتار غیر خطی سازه و محل تشکیل مفصلهای پلاستیک و نحوه ی باز پخش نیرو ارائه کند.</a:t>
            </a:r>
          </a:p>
          <a:p>
            <a:pPr algn="r" rtl="1"/>
            <a:endParaRPr lang="fa-IR" dirty="0" smtClean="0"/>
          </a:p>
          <a:p>
            <a:pPr algn="r" rtl="1"/>
            <a:r>
              <a:rPr lang="fa-IR" dirty="0" smtClean="0"/>
              <a:t>همچنین برای این روش در آیین نامه ها کمبودی موجود است که ارتعاش سازه را فقط محدود به یک شکل مدی در نظر می گیرد و اثرات مربوط به مدهای دیگر ارتعاش را در نظر نمی گیرد و این تحلیل بیشتر برای ساختمانها استفاده می شود و برای سازه هایی مثل پلها دارای ابهاماتی می باشد.</a:t>
            </a:r>
          </a:p>
          <a:p>
            <a:pPr algn="r" rtl="1"/>
            <a:endParaRPr lang="fa-IR" dirty="0" smtClean="0"/>
          </a:p>
          <a:p>
            <a:pPr algn="r" rtl="1"/>
            <a:r>
              <a:rPr lang="fa-IR" sz="2300" dirty="0" smtClean="0"/>
              <a:t>روشهای پوش اور پیشرفته:</a:t>
            </a:r>
          </a:p>
          <a:p>
            <a:pPr algn="r" rtl="1"/>
            <a:endParaRPr lang="fa-IR" dirty="0" smtClean="0"/>
          </a:p>
          <a:p>
            <a:pPr algn="r" rtl="1"/>
            <a:r>
              <a:rPr lang="fa-IR" dirty="0" smtClean="0"/>
              <a:t>روشهای تحلیل پوش اور مودال با الگوی بار ثابت:</a:t>
            </a:r>
          </a:p>
          <a:p>
            <a:pPr algn="r" rtl="1"/>
            <a:endParaRPr lang="fa-IR" dirty="0" smtClean="0"/>
          </a:p>
          <a:p>
            <a:pPr algn="r" rtl="1"/>
            <a:r>
              <a:rPr lang="fa-IR" dirty="0" smtClean="0"/>
              <a:t>ترکیب مودال به شیوه های متفاوتی انجام می شود</a:t>
            </a:r>
          </a:p>
          <a:p>
            <a:pPr algn="r" rtl="1"/>
            <a:endParaRPr lang="fa-IR" dirty="0" smtClean="0"/>
          </a:p>
          <a:p>
            <a:pPr algn="r" rtl="1"/>
            <a:r>
              <a:rPr lang="fa-IR" dirty="0" smtClean="0"/>
              <a:t>الف) در روش اول از قوانین ترکیب مدها الگوی باری مشخص می شود که در آن الگوی بار اثر ترکیب چند مد اول قرار گرفته است.در این روش هم بار اعمالی که از ترکیب چند مد ، شکل گرفته ولی به صورت یک بار ثابت به سازه اعمال شده که منحنی پوش اور (طیف ظرفیت) در اثر مد شکلهای خاص مورد نظر برای یک سازه ی یک درجه آزادی ثابت خواهد بود و پاسخ یک سیستم چند درجه آزادی از طریق یک سیستم یک درجه آزادی نمی تواند صورت گیرد.</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428604"/>
            <a:ext cx="8358246" cy="5678478"/>
          </a:xfrm>
          <a:prstGeom prst="rect">
            <a:avLst/>
          </a:prstGeom>
          <a:noFill/>
        </p:spPr>
        <p:txBody>
          <a:bodyPr wrap="square" rtlCol="0">
            <a:spAutoFit/>
          </a:bodyPr>
          <a:lstStyle/>
          <a:p>
            <a:pPr algn="r" rtl="1"/>
            <a:r>
              <a:rPr lang="fa-IR" sz="1900" dirty="0" smtClean="0"/>
              <a:t>ب) در گروه دوم بجای استفاده از یک تحلیل پوش اور ، با الگوی بار ترکیبی از چندین تحلیل پوش اور مستقل ، با الگوی بار مربوط به هر مد شکل استفاده شده است. یعنی پاسخ هر مد شکل مستقل را با هم ترکیب می کند. در واقع پاسخ یک سیستم چند درجه آزادی شامل مجموع چندین سیستم یک درجه آزادی می باشد.</a:t>
            </a:r>
          </a:p>
          <a:p>
            <a:pPr algn="r" rtl="1"/>
            <a:endParaRPr lang="fa-IR" dirty="0" smtClean="0"/>
          </a:p>
          <a:p>
            <a:pPr algn="r" rtl="1"/>
            <a:r>
              <a:rPr lang="fa-IR" sz="2300" dirty="0" smtClean="0"/>
              <a:t>روش پوش اور بهنگام شونده :</a:t>
            </a:r>
          </a:p>
          <a:p>
            <a:pPr algn="r" rtl="1"/>
            <a:endParaRPr lang="fa-IR" dirty="0" smtClean="0"/>
          </a:p>
          <a:p>
            <a:pPr algn="r" rtl="1"/>
            <a:r>
              <a:rPr lang="fa-IR" sz="1900" dirty="0" smtClean="0"/>
              <a:t>در همه ی روشهای پوش اور مدال بار اعمالی در طول تحلیل ثابت بوده و بر اساس مشخصات دینامیکی سازه تعیین می شود. در این روش پوش اور بهنگام شونده الگوی بار اعمالی بر اساس مشخصات مودال لحظه ای سازه ای در هر مرحله بهنگام می شود وتغییرات ایجاد شده ناشی از تشکیل مفصل و تغییر شکلهای پلاستیک در نظر گرفته می شود. که البته مشکل آن این است که تغییر شکلها بر اساس این روش برای مراحل بعد تحلیل بدست نیامده و از تحلیل دینامیکی غیر خطی در آن استفاده می شود که برای رفع این مشکل روشی ارائه شده که پوش اور بهنگام شونده با استفاده از طیف غیر الاستیک  نامیده می شود که این مشکل را حل کرده است و تحلیل تا زمانی ادامه پیدا می کند که ماکزیمم جابه جایی  بالای سازه به ماکزیمم مقدار خود در طیف غیر الاستیک برسد.</a:t>
            </a:r>
          </a:p>
          <a:p>
            <a:pPr algn="r" rtl="1"/>
            <a:endParaRPr lang="fa-IR" sz="1900" dirty="0" smtClean="0"/>
          </a:p>
          <a:p>
            <a:pPr algn="r" rtl="1"/>
            <a:endParaRPr lang="fa-IR" sz="1900" dirty="0" smtClean="0"/>
          </a:p>
          <a:p>
            <a:pPr algn="r" rtl="1"/>
            <a:r>
              <a:rPr lang="fa-IR" sz="1900" dirty="0" smtClean="0"/>
              <a:t>که البته این روش نیز کاملتر شده و پوش اور بهنگام شونده با استفاده از طیف غیر الاستیک با کمک روش الگوی بار بیان شده است.</a:t>
            </a:r>
            <a:endParaRPr lang="en-US" sz="1900"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357167"/>
            <a:ext cx="7929618" cy="646331"/>
          </a:xfrm>
          <a:prstGeom prst="rect">
            <a:avLst/>
          </a:prstGeom>
          <a:noFill/>
        </p:spPr>
        <p:txBody>
          <a:bodyPr wrap="square" rtlCol="0">
            <a:spAutoFit/>
          </a:bodyPr>
          <a:lstStyle/>
          <a:p>
            <a:pPr algn="r" rtl="1"/>
            <a:r>
              <a:rPr lang="fa-IR" dirty="0" smtClean="0"/>
              <a:t>در کاربرد روش پوش اور برای پل ابتدا باید به تفاوتهای بین پل و ساختمان اشاره کرد چون این روش بیشتر برای ساختمانها استفاده می شود :</a:t>
            </a:r>
          </a:p>
        </p:txBody>
      </p:sp>
      <p:sp>
        <p:nvSpPr>
          <p:cNvPr id="3" name="5-Point Star 2"/>
          <p:cNvSpPr/>
          <p:nvPr/>
        </p:nvSpPr>
        <p:spPr>
          <a:xfrm>
            <a:off x="8501090" y="428604"/>
            <a:ext cx="214314" cy="21431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42910" y="1285860"/>
            <a:ext cx="7858180" cy="2308324"/>
          </a:xfrm>
          <a:prstGeom prst="rect">
            <a:avLst/>
          </a:prstGeom>
          <a:noFill/>
        </p:spPr>
        <p:txBody>
          <a:bodyPr wrap="square" rtlCol="0">
            <a:spAutoFit/>
          </a:bodyPr>
          <a:lstStyle/>
          <a:p>
            <a:pPr algn="r" rtl="1">
              <a:buFont typeface="Wingdings" pitchFamily="2" charset="2"/>
              <a:buChar char="q"/>
            </a:pPr>
            <a:r>
              <a:rPr lang="fa-IR" dirty="0" smtClean="0"/>
              <a:t> در ساختمانها عموماً برش پایه و ماکزیمم جابه جایی بام مهم بوده ولی پلها متفاوتند چون در جهت عرضی مانند یک تیر است که دارای پایه های انعطاف پذیر بوده که نمی توان اثر آنها را جدا از یکدیگر فرض کرده و سختیهایشان بر روی هم تأثیر می گذارد.</a:t>
            </a:r>
          </a:p>
          <a:p>
            <a:pPr algn="r" rtl="1">
              <a:buFont typeface="Wingdings" pitchFamily="2" charset="2"/>
              <a:buChar char="q"/>
            </a:pPr>
            <a:endParaRPr lang="fa-IR" dirty="0" smtClean="0"/>
          </a:p>
          <a:p>
            <a:pPr algn="r" rtl="1">
              <a:buFont typeface="Wingdings" pitchFamily="2" charset="2"/>
              <a:buChar char="q"/>
            </a:pPr>
            <a:r>
              <a:rPr lang="fa-IR" dirty="0" smtClean="0"/>
              <a:t>در ساختمانها سقف ها اغلب به صورت صلب در نظر گرفته می شود ولی دالها به صورت انعطاف پذیر بوده ودر </a:t>
            </a:r>
            <a:r>
              <a:rPr lang="fa-IR" smtClean="0"/>
              <a:t>پلها ستونها </a:t>
            </a:r>
            <a:r>
              <a:rPr lang="fa-IR" dirty="0" smtClean="0"/>
              <a:t>در تکیه گاههای میانی در یک صفحه بوده بر خلاف ساختمانها که ستونها در کل پلان پخش شده اند ، در نتیجه این دلایل باعث می شوند که سازه ی پل انعطاف پذیر بوده و در هنگام ارتعاش مدهای بالاتر را نیز تجربه کند.</a:t>
            </a:r>
            <a:endParaRPr lang="en-US" dirty="0"/>
          </a:p>
        </p:txBody>
      </p:sp>
      <p:sp>
        <p:nvSpPr>
          <p:cNvPr id="5" name="5-Point Star 4"/>
          <p:cNvSpPr/>
          <p:nvPr/>
        </p:nvSpPr>
        <p:spPr>
          <a:xfrm>
            <a:off x="8572528" y="4000504"/>
            <a:ext cx="214314" cy="21431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071538" y="4000504"/>
            <a:ext cx="7429552" cy="2585323"/>
          </a:xfrm>
          <a:prstGeom prst="rect">
            <a:avLst/>
          </a:prstGeom>
          <a:noFill/>
        </p:spPr>
        <p:txBody>
          <a:bodyPr wrap="square" rtlCol="0">
            <a:spAutoFit/>
          </a:bodyPr>
          <a:lstStyle/>
          <a:p>
            <a:pPr algn="r" rtl="1">
              <a:buFont typeface="Arial" pitchFamily="34" charset="0"/>
              <a:buChar char="•"/>
            </a:pPr>
            <a:r>
              <a:rPr lang="fa-IR" dirty="0" smtClean="0"/>
              <a:t>روش پوش اور پیشرفته برای پلها بر سه اصل استوار است :</a:t>
            </a:r>
          </a:p>
          <a:p>
            <a:pPr algn="r" rtl="1">
              <a:buFont typeface="Arial" pitchFamily="34" charset="0"/>
              <a:buChar char="•"/>
            </a:pPr>
            <a:endParaRPr lang="fa-IR" dirty="0" smtClean="0"/>
          </a:p>
          <a:p>
            <a:pPr algn="r" rtl="1">
              <a:buFont typeface="Arial" pitchFamily="34" charset="0"/>
              <a:buChar char="•"/>
            </a:pPr>
            <a:r>
              <a:rPr lang="fa-IR" dirty="0" smtClean="0"/>
              <a:t> استفاده از مفهوم تجزیه مودال و اجرای چندین تحلیل پوش اور با الگوی بار متناسب هر مود</a:t>
            </a:r>
          </a:p>
          <a:p>
            <a:pPr algn="r" rtl="1">
              <a:buFont typeface="Arial" pitchFamily="34" charset="0"/>
              <a:buChar char="•"/>
            </a:pPr>
            <a:endParaRPr lang="fa-IR" dirty="0" smtClean="0"/>
          </a:p>
          <a:p>
            <a:pPr algn="r" rtl="1">
              <a:buFont typeface="Arial" pitchFamily="34" charset="0"/>
              <a:buChar char="•"/>
            </a:pPr>
            <a:r>
              <a:rPr lang="fa-IR" dirty="0" smtClean="0"/>
              <a:t>استفاده از الگوی بار بهنگام شونده در هر مورد بر اساس مشخصات مودال لحظه ای سازه و در نظر گرفتن اثرات تغییر شکلهای پلاستیک</a:t>
            </a:r>
          </a:p>
          <a:p>
            <a:pPr algn="r" rtl="1">
              <a:buFont typeface="Arial" pitchFamily="34" charset="0"/>
              <a:buChar char="•"/>
            </a:pPr>
            <a:endParaRPr lang="fa-IR" dirty="0" smtClean="0"/>
          </a:p>
          <a:p>
            <a:pPr algn="r" rtl="1">
              <a:buFont typeface="Arial" pitchFamily="34" charset="0"/>
              <a:buChar char="•"/>
            </a:pPr>
            <a:r>
              <a:rPr lang="fa-IR" dirty="0" smtClean="0"/>
              <a:t>تبدیل منحنی پوش اور سیستم چند درجه آزادی به طیف ظرفیت سیستم یک درجه آزادی معادل ، بر اساس مشخصات مودال لحظه ای و کل کار انجام شده در تمام تکیه گاه ها.</a:t>
            </a:r>
            <a:endParaRPr 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428604"/>
            <a:ext cx="8143932" cy="2585323"/>
          </a:xfrm>
          <a:prstGeom prst="rect">
            <a:avLst/>
          </a:prstGeom>
          <a:noFill/>
        </p:spPr>
        <p:txBody>
          <a:bodyPr wrap="square" rtlCol="0">
            <a:spAutoFit/>
          </a:bodyPr>
          <a:lstStyle/>
          <a:p>
            <a:pPr algn="r" rtl="1"/>
            <a:r>
              <a:rPr lang="fa-IR" dirty="0" smtClean="0"/>
              <a:t>در سازه های پل همه ی تکیه گاهها در یک سطح قرار داشته و شکل حاکم بر تغییر مکان تکیه گاهها در اثر بارهای لرزه ای از قبل مشخص نیست بنابر این انتخاب تغییر مکان هر یک از تکیه گاههای میانی به عنوان مشخصه نیرویی ، بحث انگیز بوده و انتخاب محل تکیه گاه مبنا یکی از ابهامات موجود بر سر راه توسعه ی کاربرد تحلیل پوش اور در پلها مخصوصاً در پلهای نا منظم است. برای رفع این مشکل در روش پیشنهادی از مفهوم انرژی استفاده شده و جهت تعیین مشخصه جابه جایی در طیف ظرفیت سیستم یک درجه آزادی از تغییر مکان همه تکیه گاهها استفاده می شود. مقدار افزایش مشخصه جابه جایی در طیف ظرفیت در هر مرحله از تحلیل از تقسیم مجموع کار انجام شده در تمام تکیه گاه در اثر مقدار بار افزایشی بر مقدار افزایش برش پایه در همان مرحله به دست می آید. مقدار مشخصه جابه جایی در طیف ظرفیت در هر مرحله از تحلیل طبق روابط زیر بدست می آید.</a:t>
            </a:r>
            <a:endParaRPr lang="en-US" dirty="0"/>
          </a:p>
        </p:txBody>
      </p:sp>
      <p:pic>
        <p:nvPicPr>
          <p:cNvPr id="49154" name="Picture 2"/>
          <p:cNvPicPr>
            <a:picLocks noChangeAspect="1" noChangeArrowheads="1"/>
          </p:cNvPicPr>
          <p:nvPr/>
        </p:nvPicPr>
        <p:blipFill>
          <a:blip r:embed="rId3" cstate="print"/>
          <a:srcRect/>
          <a:stretch>
            <a:fillRect/>
          </a:stretch>
        </p:blipFill>
        <p:spPr bwMode="auto">
          <a:xfrm>
            <a:off x="357158" y="2857496"/>
            <a:ext cx="4071966" cy="1004235"/>
          </a:xfrm>
          <a:prstGeom prst="rect">
            <a:avLst/>
          </a:prstGeom>
          <a:noFill/>
          <a:ln w="9525">
            <a:noFill/>
            <a:miter lim="800000"/>
            <a:headEnd/>
            <a:tailEnd/>
          </a:ln>
        </p:spPr>
      </p:pic>
      <p:pic>
        <p:nvPicPr>
          <p:cNvPr id="49155" name="Picture 3"/>
          <p:cNvPicPr>
            <a:picLocks noChangeAspect="1" noChangeArrowheads="1"/>
          </p:cNvPicPr>
          <p:nvPr/>
        </p:nvPicPr>
        <p:blipFill>
          <a:blip r:embed="rId4" cstate="print"/>
          <a:srcRect/>
          <a:stretch>
            <a:fillRect/>
          </a:stretch>
        </p:blipFill>
        <p:spPr bwMode="auto">
          <a:xfrm>
            <a:off x="5214942" y="3000372"/>
            <a:ext cx="2786082" cy="843785"/>
          </a:xfrm>
          <a:prstGeom prst="rect">
            <a:avLst/>
          </a:prstGeom>
          <a:noFill/>
          <a:ln w="9525">
            <a:noFill/>
            <a:miter lim="800000"/>
            <a:headEnd/>
            <a:tailEnd/>
          </a:ln>
        </p:spPr>
      </p:pic>
      <p:sp>
        <p:nvSpPr>
          <p:cNvPr id="6" name="TextBox 5"/>
          <p:cNvSpPr txBox="1"/>
          <p:nvPr/>
        </p:nvSpPr>
        <p:spPr>
          <a:xfrm>
            <a:off x="500034" y="3929066"/>
            <a:ext cx="8143932" cy="2585323"/>
          </a:xfrm>
          <a:prstGeom prst="rect">
            <a:avLst/>
          </a:prstGeom>
          <a:noFill/>
        </p:spPr>
        <p:txBody>
          <a:bodyPr wrap="square" rtlCol="0">
            <a:spAutoFit/>
          </a:bodyPr>
          <a:lstStyle/>
          <a:p>
            <a:pPr algn="r" rtl="1"/>
            <a:r>
              <a:rPr lang="fa-IR" dirty="0" smtClean="0"/>
              <a:t>که در آن </a:t>
            </a:r>
          </a:p>
          <a:p>
            <a:pPr algn="r" rtl="1"/>
            <a:r>
              <a:rPr lang="fa-IR" dirty="0" smtClean="0"/>
              <a:t>        : مقدار بار افزایشی تکیه گاه میانی </a:t>
            </a:r>
            <a:r>
              <a:rPr lang="en-US" dirty="0" err="1" smtClean="0"/>
              <a:t>i</a:t>
            </a:r>
            <a:r>
              <a:rPr lang="fa-IR" dirty="0" smtClean="0"/>
              <a:t>ام در مرحله </a:t>
            </a:r>
            <a:r>
              <a:rPr lang="en-US" dirty="0" smtClean="0"/>
              <a:t>k</a:t>
            </a:r>
            <a:r>
              <a:rPr lang="fa-IR" dirty="0" smtClean="0"/>
              <a:t>ام از تحلیل پوش اور مربوط به مود </a:t>
            </a:r>
            <a:r>
              <a:rPr lang="en-US" dirty="0" smtClean="0"/>
              <a:t>j</a:t>
            </a:r>
            <a:r>
              <a:rPr lang="fa-IR" dirty="0" smtClean="0"/>
              <a:t>ام می باشد.</a:t>
            </a:r>
          </a:p>
          <a:p>
            <a:pPr algn="r" rtl="1"/>
            <a:endParaRPr lang="fa-IR" dirty="0" smtClean="0"/>
          </a:p>
          <a:p>
            <a:pPr algn="r" rtl="1"/>
            <a:r>
              <a:rPr lang="fa-IR" dirty="0" smtClean="0"/>
              <a:t>        : مقدار تغییرات جابه جایی تکیه گاه میانی </a:t>
            </a:r>
            <a:r>
              <a:rPr lang="en-US" dirty="0" err="1" smtClean="0"/>
              <a:t>i</a:t>
            </a:r>
            <a:r>
              <a:rPr lang="fa-IR" dirty="0" smtClean="0"/>
              <a:t>ام ناشی از بار اعمالی           در مرحله </a:t>
            </a:r>
            <a:r>
              <a:rPr lang="en-US" dirty="0" smtClean="0"/>
              <a:t>k</a:t>
            </a:r>
            <a:r>
              <a:rPr lang="fa-IR" dirty="0" smtClean="0"/>
              <a:t>ام و </a:t>
            </a:r>
          </a:p>
          <a:p>
            <a:pPr algn="r" rtl="1"/>
            <a:endParaRPr lang="fa-IR" dirty="0" smtClean="0"/>
          </a:p>
          <a:p>
            <a:pPr algn="r" rtl="1"/>
            <a:r>
              <a:rPr lang="fa-IR" dirty="0" smtClean="0"/>
              <a:t>        :مقدار افزایش برش پایه در مرحله </a:t>
            </a:r>
            <a:r>
              <a:rPr lang="en-US" dirty="0" smtClean="0"/>
              <a:t>k</a:t>
            </a:r>
            <a:r>
              <a:rPr lang="fa-IR" dirty="0" smtClean="0"/>
              <a:t>ام ،</a:t>
            </a:r>
          </a:p>
          <a:p>
            <a:pPr algn="r" rtl="1"/>
            <a:endParaRPr lang="fa-IR" dirty="0" smtClean="0"/>
          </a:p>
          <a:p>
            <a:pPr algn="r" rtl="1"/>
            <a:r>
              <a:rPr lang="fa-IR" dirty="0" smtClean="0"/>
              <a:t>        : مقدار مشخصه جابه جایی در مرحله </a:t>
            </a:r>
            <a:r>
              <a:rPr lang="en-US" dirty="0" smtClean="0"/>
              <a:t>k</a:t>
            </a:r>
            <a:r>
              <a:rPr lang="fa-IR" dirty="0" smtClean="0"/>
              <a:t>ام از تحلیل پوش اور مربوط به مود </a:t>
            </a:r>
            <a:r>
              <a:rPr lang="en-US" dirty="0" smtClean="0"/>
              <a:t>j</a:t>
            </a:r>
            <a:r>
              <a:rPr lang="fa-IR" dirty="0" smtClean="0"/>
              <a:t>ام است.</a:t>
            </a:r>
          </a:p>
          <a:p>
            <a:pPr algn="r" rtl="1"/>
            <a:r>
              <a:rPr lang="fa-IR" dirty="0" smtClean="0"/>
              <a:t>(</a:t>
            </a:r>
            <a:r>
              <a:rPr lang="en-US" dirty="0" err="1" smtClean="0"/>
              <a:t>i</a:t>
            </a:r>
            <a:r>
              <a:rPr lang="fa-IR" dirty="0" smtClean="0"/>
              <a:t> شماره ی تکیه گاه ، </a:t>
            </a:r>
            <a:r>
              <a:rPr lang="en-US" dirty="0" smtClean="0"/>
              <a:t>j</a:t>
            </a:r>
            <a:r>
              <a:rPr lang="fa-IR" dirty="0" smtClean="0"/>
              <a:t> شماره ی مود ، </a:t>
            </a:r>
            <a:r>
              <a:rPr lang="en-US" dirty="0" smtClean="0"/>
              <a:t>k</a:t>
            </a:r>
            <a:r>
              <a:rPr lang="fa-IR" dirty="0" smtClean="0"/>
              <a:t> شماره ی مرحله ی تحلیل پوش اور است)</a:t>
            </a:r>
            <a:endParaRPr lang="en-US" dirty="0"/>
          </a:p>
        </p:txBody>
      </p:sp>
      <p:graphicFrame>
        <p:nvGraphicFramePr>
          <p:cNvPr id="49156" name="Object 4"/>
          <p:cNvGraphicFramePr>
            <a:graphicFrameLocks noChangeAspect="1"/>
          </p:cNvGraphicFramePr>
          <p:nvPr/>
        </p:nvGraphicFramePr>
        <p:xfrm>
          <a:off x="8072462" y="4200038"/>
          <a:ext cx="642942" cy="443408"/>
        </p:xfrm>
        <a:graphic>
          <a:graphicData uri="http://schemas.openxmlformats.org/presentationml/2006/ole">
            <mc:AlternateContent xmlns:mc="http://schemas.openxmlformats.org/markup-compatibility/2006">
              <mc:Choice xmlns:v="urn:schemas-microsoft-com:vml" Requires="v">
                <p:oleObj spid="_x0000_s49161" name="Equation" r:id="rId5" imgW="368280" imgH="253800" progId="Equation.DSMT4">
                  <p:embed/>
                </p:oleObj>
              </mc:Choice>
              <mc:Fallback>
                <p:oleObj name="Equation" r:id="rId5" imgW="368280" imgH="25380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72462" y="4200038"/>
                        <a:ext cx="642942" cy="443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157" name="Object 5"/>
          <p:cNvGraphicFramePr>
            <a:graphicFrameLocks noChangeAspect="1"/>
          </p:cNvGraphicFramePr>
          <p:nvPr/>
        </p:nvGraphicFramePr>
        <p:xfrm>
          <a:off x="8072462" y="4714884"/>
          <a:ext cx="642942" cy="500066"/>
        </p:xfrm>
        <a:graphic>
          <a:graphicData uri="http://schemas.openxmlformats.org/presentationml/2006/ole">
            <mc:AlternateContent xmlns:mc="http://schemas.openxmlformats.org/markup-compatibility/2006">
              <mc:Choice xmlns:v="urn:schemas-microsoft-com:vml" Requires="v">
                <p:oleObj spid="_x0000_s49162" name="Equation" r:id="rId7" imgW="380880" imgH="253800" progId="Equation.DSMT4">
                  <p:embed/>
                </p:oleObj>
              </mc:Choice>
              <mc:Fallback>
                <p:oleObj name="Equation" r:id="rId7" imgW="380880" imgH="253800" progId="Equation.DSMT4">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72462" y="4714884"/>
                        <a:ext cx="642942" cy="500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158" name="Object 6"/>
          <p:cNvGraphicFramePr>
            <a:graphicFrameLocks noChangeAspect="1"/>
          </p:cNvGraphicFramePr>
          <p:nvPr/>
        </p:nvGraphicFramePr>
        <p:xfrm>
          <a:off x="8072462" y="5214950"/>
          <a:ext cx="785819" cy="436566"/>
        </p:xfrm>
        <a:graphic>
          <a:graphicData uri="http://schemas.openxmlformats.org/presentationml/2006/ole">
            <mc:AlternateContent xmlns:mc="http://schemas.openxmlformats.org/markup-compatibility/2006">
              <mc:Choice xmlns:v="urn:schemas-microsoft-com:vml" Requires="v">
                <p:oleObj spid="_x0000_s49163" name="Equation" r:id="rId9" imgW="431640" imgH="241200" progId="Equation.DSMT4">
                  <p:embed/>
                </p:oleObj>
              </mc:Choice>
              <mc:Fallback>
                <p:oleObj name="Equation" r:id="rId9" imgW="431640" imgH="241200" progId="Equation.DSMT4">
                  <p:embed/>
                  <p:pic>
                    <p:nvPicPr>
                      <p:cNvPr id="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72462" y="5214950"/>
                        <a:ext cx="785819" cy="436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159" name="Object 7"/>
          <p:cNvGraphicFramePr>
            <a:graphicFrameLocks noChangeAspect="1"/>
          </p:cNvGraphicFramePr>
          <p:nvPr/>
        </p:nvGraphicFramePr>
        <p:xfrm>
          <a:off x="8072462" y="5786454"/>
          <a:ext cx="571504" cy="457203"/>
        </p:xfrm>
        <a:graphic>
          <a:graphicData uri="http://schemas.openxmlformats.org/presentationml/2006/ole">
            <mc:AlternateContent xmlns:mc="http://schemas.openxmlformats.org/markup-compatibility/2006">
              <mc:Choice xmlns:v="urn:schemas-microsoft-com:vml" Requires="v">
                <p:oleObj spid="_x0000_s49164" name="Equation" r:id="rId11" imgW="317160" imgH="253800" progId="Equation.DSMT4">
                  <p:embed/>
                </p:oleObj>
              </mc:Choice>
              <mc:Fallback>
                <p:oleObj name="Equation" r:id="rId11" imgW="317160" imgH="253800" progId="Equation.DSMT4">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72462" y="5786454"/>
                        <a:ext cx="571504" cy="457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9160" name="Object 8"/>
          <p:cNvGraphicFramePr>
            <a:graphicFrameLocks noChangeAspect="1"/>
          </p:cNvGraphicFramePr>
          <p:nvPr/>
        </p:nvGraphicFramePr>
        <p:xfrm>
          <a:off x="2571736" y="4786322"/>
          <a:ext cx="622201" cy="428628"/>
        </p:xfrm>
        <a:graphic>
          <a:graphicData uri="http://schemas.openxmlformats.org/presentationml/2006/ole">
            <mc:AlternateContent xmlns:mc="http://schemas.openxmlformats.org/markup-compatibility/2006">
              <mc:Choice xmlns:v="urn:schemas-microsoft-com:vml" Requires="v">
                <p:oleObj spid="_x0000_s49165" name="Equation" r:id="rId13" imgW="368280" imgH="253800" progId="Equation.DSMT4">
                  <p:embed/>
                </p:oleObj>
              </mc:Choice>
              <mc:Fallback>
                <p:oleObj name="Equation" r:id="rId13" imgW="368280" imgH="253800" progId="Equation.DSMT4">
                  <p:embed/>
                  <p:pic>
                    <p:nvPicPr>
                      <p:cNvPr id="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1736" y="4786322"/>
                        <a:ext cx="622201" cy="428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85728"/>
            <a:ext cx="8001056" cy="1200329"/>
          </a:xfrm>
          <a:prstGeom prst="rect">
            <a:avLst/>
          </a:prstGeom>
          <a:noFill/>
        </p:spPr>
        <p:txBody>
          <a:bodyPr wrap="square" rtlCol="0">
            <a:spAutoFit/>
          </a:bodyPr>
          <a:lstStyle/>
          <a:p>
            <a:pPr algn="r" rtl="1"/>
            <a:r>
              <a:rPr lang="fa-IR" dirty="0" smtClean="0"/>
              <a:t>به منظور تبدیل برش پایه کل سیستم چند درجه آزادی به طیف شتاب یا به عبارت دیگر به نیروی مشخصه ی سیستم یک درجه آزادی با جرم واحد از مفهوم جرم موثر استفاده می شود ، با این تفاوت که با توجه به تغییرات صورت گرفته در اشکال مودی در طول تحلیل از جرم موثر لحظه ای استفاده می شود و مقدار نیروی معادل در طیف ظرفیت سیستم یک درجه آزادی معادل از روابط زیر بدست می آید.</a:t>
            </a:r>
            <a:endParaRPr lang="en-US" dirty="0"/>
          </a:p>
        </p:txBody>
      </p:sp>
      <p:pic>
        <p:nvPicPr>
          <p:cNvPr id="50178" name="Picture 2"/>
          <p:cNvPicPr>
            <a:picLocks noChangeAspect="1" noChangeArrowheads="1"/>
          </p:cNvPicPr>
          <p:nvPr/>
        </p:nvPicPr>
        <p:blipFill>
          <a:blip r:embed="rId3" cstate="print"/>
          <a:srcRect/>
          <a:stretch>
            <a:fillRect/>
          </a:stretch>
        </p:blipFill>
        <p:spPr bwMode="auto">
          <a:xfrm>
            <a:off x="428596" y="1785926"/>
            <a:ext cx="3272116" cy="1928826"/>
          </a:xfrm>
          <a:prstGeom prst="rect">
            <a:avLst/>
          </a:prstGeom>
          <a:noFill/>
          <a:ln w="9525">
            <a:noFill/>
            <a:miter lim="800000"/>
            <a:headEnd/>
            <a:tailEnd/>
          </a:ln>
        </p:spPr>
      </p:pic>
      <p:sp>
        <p:nvSpPr>
          <p:cNvPr id="4" name="TextBox 3"/>
          <p:cNvSpPr txBox="1"/>
          <p:nvPr/>
        </p:nvSpPr>
        <p:spPr>
          <a:xfrm>
            <a:off x="4143372" y="2000240"/>
            <a:ext cx="4429156" cy="1477328"/>
          </a:xfrm>
          <a:prstGeom prst="rect">
            <a:avLst/>
          </a:prstGeom>
          <a:noFill/>
        </p:spPr>
        <p:txBody>
          <a:bodyPr wrap="square" rtlCol="0">
            <a:spAutoFit/>
          </a:bodyPr>
          <a:lstStyle/>
          <a:p>
            <a:pPr algn="r" rtl="1"/>
            <a:r>
              <a:rPr lang="fa-IR" dirty="0" smtClean="0"/>
              <a:t>که در آن :</a:t>
            </a:r>
          </a:p>
          <a:p>
            <a:pPr algn="r" rtl="1"/>
            <a:endParaRPr lang="fa-IR" dirty="0" smtClean="0"/>
          </a:p>
          <a:p>
            <a:pPr algn="r" rtl="1"/>
            <a:r>
              <a:rPr lang="fa-IR" dirty="0" smtClean="0"/>
              <a:t>       : مقدار افزایش برش پایه در مرحله </a:t>
            </a:r>
            <a:r>
              <a:rPr lang="en-US" dirty="0" smtClean="0"/>
              <a:t>k</a:t>
            </a:r>
            <a:r>
              <a:rPr lang="fa-IR" dirty="0" smtClean="0"/>
              <a:t>ام و</a:t>
            </a:r>
          </a:p>
          <a:p>
            <a:pPr algn="r" rtl="1"/>
            <a:endParaRPr lang="fa-IR" dirty="0" smtClean="0"/>
          </a:p>
          <a:p>
            <a:pPr algn="r" rtl="1"/>
            <a:r>
              <a:rPr lang="fa-IR" dirty="0" smtClean="0"/>
              <a:t>       : جرم موثر مود </a:t>
            </a:r>
            <a:r>
              <a:rPr lang="en-US" dirty="0" smtClean="0"/>
              <a:t>j</a:t>
            </a:r>
            <a:r>
              <a:rPr lang="fa-IR" dirty="0" smtClean="0"/>
              <a:t>ام در مرحله </a:t>
            </a:r>
            <a:r>
              <a:rPr lang="en-US" dirty="0" smtClean="0"/>
              <a:t>k</a:t>
            </a:r>
            <a:r>
              <a:rPr lang="fa-IR" dirty="0" smtClean="0"/>
              <a:t>ام است.</a:t>
            </a:r>
          </a:p>
        </p:txBody>
      </p:sp>
      <p:sp>
        <p:nvSpPr>
          <p:cNvPr id="5" name="TextBox 4"/>
          <p:cNvSpPr txBox="1"/>
          <p:nvPr/>
        </p:nvSpPr>
        <p:spPr>
          <a:xfrm>
            <a:off x="357158" y="3857628"/>
            <a:ext cx="8358246" cy="923330"/>
          </a:xfrm>
          <a:prstGeom prst="rect">
            <a:avLst/>
          </a:prstGeom>
          <a:noFill/>
        </p:spPr>
        <p:txBody>
          <a:bodyPr wrap="square" rtlCol="0">
            <a:spAutoFit/>
          </a:bodyPr>
          <a:lstStyle/>
          <a:p>
            <a:pPr algn="r" rtl="1"/>
            <a:r>
              <a:rPr lang="fa-IR" dirty="0" smtClean="0"/>
              <a:t>با استفاده از روابط گفته شده منحنی نیرو جابه جایی غیر خطی سیستم یک درجه آزادی معادل با جرم واحد ویا به عبارتی دیگر طیف ظرفیت متناظر با هر مود تشکیل می شود. و برای ترکیب مودها از جزر مجموع مربعات استفاده می شود (</a:t>
            </a:r>
            <a:r>
              <a:rPr lang="en-US" dirty="0" smtClean="0"/>
              <a:t>SRSS </a:t>
            </a:r>
            <a:r>
              <a:rPr lang="fa-IR" dirty="0" smtClean="0"/>
              <a:t>)</a:t>
            </a:r>
            <a:endParaRPr lang="en-US" dirty="0"/>
          </a:p>
        </p:txBody>
      </p:sp>
      <p:graphicFrame>
        <p:nvGraphicFramePr>
          <p:cNvPr id="50179" name="Object 3"/>
          <p:cNvGraphicFramePr>
            <a:graphicFrameLocks noChangeAspect="1"/>
          </p:cNvGraphicFramePr>
          <p:nvPr/>
        </p:nvGraphicFramePr>
        <p:xfrm>
          <a:off x="8072462" y="3071810"/>
          <a:ext cx="707236" cy="428628"/>
        </p:xfrm>
        <a:graphic>
          <a:graphicData uri="http://schemas.openxmlformats.org/presentationml/2006/ole">
            <mc:AlternateContent xmlns:mc="http://schemas.openxmlformats.org/markup-compatibility/2006">
              <mc:Choice xmlns:v="urn:schemas-microsoft-com:vml" Requires="v">
                <p:oleObj spid="_x0000_s50181" name="Equation" r:id="rId4" imgW="419040" imgH="253800" progId="Equation.DSMT4">
                  <p:embed/>
                </p:oleObj>
              </mc:Choice>
              <mc:Fallback>
                <p:oleObj name="Equation" r:id="rId4" imgW="419040" imgH="253800" progId="Equation.DSMT4">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2462" y="3071810"/>
                        <a:ext cx="707236" cy="428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0180" name="Object 4"/>
          <p:cNvGraphicFramePr>
            <a:graphicFrameLocks noChangeAspect="1"/>
          </p:cNvGraphicFramePr>
          <p:nvPr/>
        </p:nvGraphicFramePr>
        <p:xfrm>
          <a:off x="8072462" y="2500306"/>
          <a:ext cx="727246" cy="406402"/>
        </p:xfrm>
        <a:graphic>
          <a:graphicData uri="http://schemas.openxmlformats.org/presentationml/2006/ole">
            <mc:AlternateContent xmlns:mc="http://schemas.openxmlformats.org/markup-compatibility/2006">
              <mc:Choice xmlns:v="urn:schemas-microsoft-com:vml" Requires="v">
                <p:oleObj spid="_x0000_s50182" name="Equation" r:id="rId6" imgW="431640" imgH="241200" progId="Equation.DSMT4">
                  <p:embed/>
                </p:oleObj>
              </mc:Choice>
              <mc:Fallback>
                <p:oleObj name="Equation" r:id="rId6" imgW="431640" imgH="24120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72462" y="2500306"/>
                        <a:ext cx="727246" cy="40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0"/>
            <a:ext cx="7772400" cy="1470025"/>
          </a:xfrm>
        </p:spPr>
        <p:txBody>
          <a:bodyPr/>
          <a:lstStyle/>
          <a:p>
            <a:pPr rtl="1"/>
            <a:r>
              <a:rPr lang="fa-IR" dirty="0" smtClean="0">
                <a:cs typeface="2  Homa" pitchFamily="2" charset="-78"/>
              </a:rPr>
              <a:t>تحلیل و طراحی و مدلسازی لرزه ای پلها</a:t>
            </a:r>
            <a:endParaRPr lang="en-US" dirty="0">
              <a:cs typeface="2  Homa" pitchFamily="2" charset="-78"/>
            </a:endParaRPr>
          </a:p>
        </p:txBody>
      </p:sp>
      <p:pic>
        <p:nvPicPr>
          <p:cNvPr id="4" name="Picture 2"/>
          <p:cNvPicPr>
            <a:picLocks noChangeAspect="1" noChangeArrowheads="1"/>
          </p:cNvPicPr>
          <p:nvPr/>
        </p:nvPicPr>
        <p:blipFill>
          <a:blip r:embed="rId2" cstate="print"/>
          <a:srcRect/>
          <a:stretch>
            <a:fillRect/>
          </a:stretch>
        </p:blipFill>
        <p:spPr bwMode="auto">
          <a:xfrm>
            <a:off x="0" y="5421025"/>
            <a:ext cx="6072198" cy="1436975"/>
          </a:xfrm>
          <a:prstGeom prst="rect">
            <a:avLst/>
          </a:prstGeom>
          <a:noFill/>
          <a:ln w="9525">
            <a:noFill/>
            <a:miter lim="800000"/>
            <a:headEnd/>
            <a:tailEnd/>
          </a:ln>
        </p:spPr>
      </p:pic>
      <p:sp>
        <p:nvSpPr>
          <p:cNvPr id="5" name="Title 1"/>
          <p:cNvSpPr txBox="1">
            <a:spLocks/>
          </p:cNvSpPr>
          <p:nvPr/>
        </p:nvSpPr>
        <p:spPr>
          <a:xfrm>
            <a:off x="0" y="-762000"/>
            <a:ext cx="8915400" cy="4800600"/>
          </a:xfrm>
          <a:prstGeom prst="rect">
            <a:avLst/>
          </a:prstGeom>
        </p:spPr>
        <p:txBody>
          <a:bodyPr vert="horz" lIns="91440" tIns="45720" rIns="91440" bIns="45720" rtlCol="0"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tx1"/>
                </a:solidFill>
                <a:effectLst/>
                <a:uLnTx/>
                <a:uFillTx/>
                <a:latin typeface="+mj-lt"/>
                <a:ea typeface="+mj-ea"/>
                <a:cs typeface="B Nazanin" pitchFamily="2" charset="-78"/>
              </a:rPr>
              <a:t/>
            </a:r>
            <a:br>
              <a:rPr kumimoji="0" lang="fa-IR" sz="4000" b="0" i="0" u="none" strike="noStrike" kern="1200" cap="none" spc="0" normalizeH="0" baseline="0" noProof="0" dirty="0" smtClean="0">
                <a:ln>
                  <a:noFill/>
                </a:ln>
                <a:solidFill>
                  <a:schemeClr val="tx1"/>
                </a:solidFill>
                <a:effectLst/>
                <a:uLnTx/>
                <a:uFillTx/>
                <a:latin typeface="+mj-lt"/>
                <a:ea typeface="+mj-ea"/>
                <a:cs typeface="B Nazanin" pitchFamily="2" charset="-78"/>
              </a:rPr>
            </a:br>
            <a:r>
              <a:rPr kumimoji="0" lang="fa-IR" sz="4000" b="0" i="0" u="none" strike="noStrike" kern="1200" cap="none" spc="0" normalizeH="0" baseline="0" noProof="0" dirty="0" smtClean="0">
                <a:ln>
                  <a:noFill/>
                </a:ln>
                <a:solidFill>
                  <a:schemeClr val="tx1"/>
                </a:solidFill>
                <a:effectLst/>
                <a:uLnTx/>
                <a:uFillTx/>
                <a:latin typeface="+mj-lt"/>
                <a:ea typeface="+mj-ea"/>
                <a:cs typeface="B Nazanin" pitchFamily="2" charset="-78"/>
              </a:rPr>
              <a:t/>
            </a:r>
            <a:br>
              <a:rPr kumimoji="0" lang="fa-IR" sz="4000" b="0" i="0" u="none" strike="noStrike" kern="1200" cap="none" spc="0" normalizeH="0" baseline="0" noProof="0" dirty="0" smtClean="0">
                <a:ln>
                  <a:noFill/>
                </a:ln>
                <a:solidFill>
                  <a:schemeClr val="tx1"/>
                </a:solidFill>
                <a:effectLst/>
                <a:uLnTx/>
                <a:uFillTx/>
                <a:latin typeface="+mj-lt"/>
                <a:ea typeface="+mj-ea"/>
                <a:cs typeface="B Nazanin" pitchFamily="2" charset="-78"/>
              </a:rPr>
            </a:br>
            <a:endParaRPr kumimoji="0" lang="en-US" sz="2700" b="1"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6" name="Subtitle 2"/>
          <p:cNvSpPr txBox="1">
            <a:spLocks/>
          </p:cNvSpPr>
          <p:nvPr/>
        </p:nvSpPr>
        <p:spPr>
          <a:xfrm>
            <a:off x="5929290" y="3286124"/>
            <a:ext cx="3214710" cy="3276600"/>
          </a:xfrm>
          <a:prstGeom prst="rect">
            <a:avLst/>
          </a:prstGeom>
        </p:spPr>
        <p:txBody>
          <a:bodyPr vert="horz" lIns="91440" tIns="45720" rIns="91440" bIns="45720" rtlCol="0">
            <a:normAutofit fontScale="62500" lnSpcReduction="20000"/>
          </a:body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2400" b="1"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2400" b="1"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24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600" b="0" i="0" u="none" strike="noStrike" kern="1200" cap="none" spc="0" normalizeH="0" baseline="0" noProof="0" dirty="0" smtClean="0">
                <a:ln>
                  <a:noFill/>
                </a:ln>
                <a:solidFill>
                  <a:schemeClr val="tx1"/>
                </a:solidFill>
                <a:effectLst/>
                <a:uLnTx/>
                <a:uFillTx/>
                <a:latin typeface="+mn-lt"/>
                <a:ea typeface="+mn-ea"/>
                <a:cs typeface="B Nazanin" pitchFamily="2" charset="-78"/>
              </a:rPr>
              <a:t>استاد راهنما: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600" b="0" i="0" u="none" strike="noStrike" kern="1200" cap="none" spc="0" normalizeH="0" baseline="0" noProof="0" dirty="0" smtClean="0">
                <a:ln>
                  <a:noFill/>
                </a:ln>
                <a:solidFill>
                  <a:schemeClr val="tx1"/>
                </a:solidFill>
                <a:effectLst/>
                <a:uLnTx/>
                <a:uFillTx/>
                <a:latin typeface="+mn-lt"/>
                <a:ea typeface="+mn-ea"/>
                <a:cs typeface="B Nazanin" pitchFamily="2" charset="-78"/>
              </a:rPr>
              <a:t>دکتر شجاعی</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3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600" b="0" i="0" u="none" strike="noStrike" kern="1200" cap="none" spc="0" normalizeH="0" baseline="0" noProof="0" dirty="0" smtClean="0">
                <a:ln>
                  <a:noFill/>
                </a:ln>
                <a:solidFill>
                  <a:schemeClr val="tx1"/>
                </a:solidFill>
                <a:effectLst/>
                <a:uLnTx/>
                <a:uFillTx/>
                <a:latin typeface="+mn-lt"/>
                <a:ea typeface="+mn-ea"/>
                <a:cs typeface="B Nazanin" pitchFamily="2" charset="-78"/>
              </a:rPr>
              <a:t>تهیه کننده:</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600" b="0" i="0" u="none" strike="noStrike" kern="1200" cap="none" spc="0" normalizeH="0" baseline="0" noProof="0" dirty="0" smtClean="0">
                <a:ln>
                  <a:noFill/>
                </a:ln>
                <a:solidFill>
                  <a:schemeClr val="tx1"/>
                </a:solidFill>
                <a:effectLst/>
                <a:uLnTx/>
                <a:uFillTx/>
                <a:latin typeface="+mn-lt"/>
                <a:ea typeface="+mn-ea"/>
                <a:cs typeface="B Nazanin" pitchFamily="2" charset="-78"/>
              </a:rPr>
              <a:t>احمد حیدری</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3600" b="0" i="0" u="none" strike="noStrike" kern="1200" cap="none" spc="0" normalizeH="0" baseline="0" noProof="0" dirty="0" smtClean="0">
              <a:ln>
                <a:noFill/>
              </a:ln>
              <a:solidFill>
                <a:schemeClr val="tx1"/>
              </a:solidFill>
              <a:effectLst/>
              <a:uLnTx/>
              <a:uFillTx/>
              <a:latin typeface="+mn-lt"/>
              <a:ea typeface="+mn-ea"/>
              <a:cs typeface="B Nazanin" pitchFamily="2" charset="-78"/>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600" b="0" i="0" u="none" strike="noStrike" kern="1200" cap="none" spc="0" normalizeH="0" baseline="0" noProof="0" dirty="0" smtClean="0">
                <a:ln>
                  <a:noFill/>
                </a:ln>
                <a:solidFill>
                  <a:schemeClr val="tx1"/>
                </a:solidFill>
                <a:effectLst/>
                <a:uLnTx/>
                <a:uFillTx/>
                <a:latin typeface="+mn-lt"/>
                <a:ea typeface="+mn-ea"/>
                <a:cs typeface="2  Homa" pitchFamily="2" charset="-78"/>
              </a:rPr>
              <a:t>تابستان 88</a:t>
            </a:r>
            <a:endParaRPr kumimoji="0" lang="en-US" sz="3600" b="0" i="0" u="none" strike="noStrike" kern="1200" cap="none" spc="0" normalizeH="0" baseline="0" noProof="0" dirty="0">
              <a:ln>
                <a:noFill/>
              </a:ln>
              <a:solidFill>
                <a:schemeClr val="tx1"/>
              </a:solidFill>
              <a:effectLst/>
              <a:uLnTx/>
              <a:uFillTx/>
              <a:latin typeface="+mn-lt"/>
              <a:ea typeface="+mn-ea"/>
              <a:cs typeface="2  Homa" pitchFamily="2" charset="-78"/>
            </a:endParaRPr>
          </a:p>
        </p:txBody>
      </p:sp>
      <p:pic>
        <p:nvPicPr>
          <p:cNvPr id="3074" name="Picture 2"/>
          <p:cNvPicPr>
            <a:picLocks noChangeAspect="1" noChangeArrowheads="1"/>
          </p:cNvPicPr>
          <p:nvPr/>
        </p:nvPicPr>
        <p:blipFill>
          <a:blip r:embed="rId3" cstate="print"/>
          <a:srcRect/>
          <a:stretch>
            <a:fillRect/>
          </a:stretch>
        </p:blipFill>
        <p:spPr bwMode="auto">
          <a:xfrm>
            <a:off x="6572264" y="1643050"/>
            <a:ext cx="1571625" cy="1304925"/>
          </a:xfrm>
          <a:prstGeom prst="rect">
            <a:avLst/>
          </a:prstGeom>
          <a:no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3076" name="Picture 4"/>
          <p:cNvPicPr>
            <a:picLocks noChangeAspect="1" noChangeArrowheads="1"/>
          </p:cNvPicPr>
          <p:nvPr/>
        </p:nvPicPr>
        <p:blipFill>
          <a:blip r:embed="rId4" cstate="print"/>
          <a:srcRect/>
          <a:stretch>
            <a:fillRect/>
          </a:stretch>
        </p:blipFill>
        <p:spPr bwMode="auto">
          <a:xfrm>
            <a:off x="0" y="1214422"/>
            <a:ext cx="6072198" cy="40005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Rectangle 1"/>
          <p:cNvSpPr/>
          <p:nvPr/>
        </p:nvSpPr>
        <p:spPr>
          <a:xfrm>
            <a:off x="1000100" y="785794"/>
            <a:ext cx="1571636"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تحقیق و بازبینی خصوصیات مواد</a:t>
            </a:r>
            <a:endParaRPr lang="en-US" dirty="0"/>
          </a:p>
        </p:txBody>
      </p:sp>
      <p:sp>
        <p:nvSpPr>
          <p:cNvPr id="3" name="Rectangle 2"/>
          <p:cNvSpPr/>
          <p:nvPr/>
        </p:nvSpPr>
        <p:spPr>
          <a:xfrm>
            <a:off x="1000100" y="2214554"/>
            <a:ext cx="1571636"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تعریف و بررسی در مورد اجزاء سازه ای</a:t>
            </a:r>
            <a:endParaRPr lang="en-US" dirty="0"/>
          </a:p>
        </p:txBody>
      </p:sp>
      <p:sp>
        <p:nvSpPr>
          <p:cNvPr id="4" name="Rectangle 3"/>
          <p:cNvSpPr/>
          <p:nvPr/>
        </p:nvSpPr>
        <p:spPr>
          <a:xfrm>
            <a:off x="1142976" y="3643314"/>
            <a:ext cx="1357322" cy="8572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تعریف زیر سیستم ها</a:t>
            </a:r>
            <a:endParaRPr lang="en-US" dirty="0"/>
          </a:p>
        </p:txBody>
      </p:sp>
      <p:sp>
        <p:nvSpPr>
          <p:cNvPr id="5" name="Rectangle 4"/>
          <p:cNvSpPr/>
          <p:nvPr/>
        </p:nvSpPr>
        <p:spPr>
          <a:xfrm>
            <a:off x="1142976" y="5072074"/>
            <a:ext cx="1500198" cy="78581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تعریف سیستم های اصلی</a:t>
            </a:r>
            <a:endParaRPr lang="en-US" dirty="0"/>
          </a:p>
        </p:txBody>
      </p:sp>
      <p:sp>
        <p:nvSpPr>
          <p:cNvPr id="6" name="Rectangle 5"/>
          <p:cNvSpPr/>
          <p:nvPr/>
        </p:nvSpPr>
        <p:spPr>
          <a:xfrm>
            <a:off x="4357686" y="642918"/>
            <a:ext cx="1285884"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آزمایش اجزاء</a:t>
            </a:r>
            <a:endParaRPr lang="en-US" dirty="0"/>
          </a:p>
        </p:txBody>
      </p:sp>
      <p:sp>
        <p:nvSpPr>
          <p:cNvPr id="7" name="Rectangle 6"/>
          <p:cNvSpPr/>
          <p:nvPr/>
        </p:nvSpPr>
        <p:spPr>
          <a:xfrm>
            <a:off x="6000760" y="642918"/>
            <a:ext cx="1285884"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محاسبات دستی</a:t>
            </a:r>
            <a:endParaRPr lang="en-US" dirty="0"/>
          </a:p>
        </p:txBody>
      </p:sp>
      <p:sp>
        <p:nvSpPr>
          <p:cNvPr id="8" name="Rectangle 7"/>
          <p:cNvSpPr/>
          <p:nvPr/>
        </p:nvSpPr>
        <p:spPr>
          <a:xfrm>
            <a:off x="4357686" y="1643050"/>
            <a:ext cx="1285884"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مدلهای محلی و جزئی</a:t>
            </a:r>
            <a:endParaRPr lang="en-US" dirty="0"/>
          </a:p>
        </p:txBody>
      </p:sp>
      <p:sp>
        <p:nvSpPr>
          <p:cNvPr id="9" name="Rectangle 8"/>
          <p:cNvSpPr/>
          <p:nvPr/>
        </p:nvSpPr>
        <p:spPr>
          <a:xfrm>
            <a:off x="6000760" y="1643050"/>
            <a:ext cx="1285884" cy="7143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آنالیز پوش اور قاب</a:t>
            </a:r>
            <a:endParaRPr lang="en-US" dirty="0"/>
          </a:p>
        </p:txBody>
      </p:sp>
      <p:sp>
        <p:nvSpPr>
          <p:cNvPr id="10" name="Rounded Rectangle 9"/>
          <p:cNvSpPr/>
          <p:nvPr/>
        </p:nvSpPr>
        <p:spPr>
          <a:xfrm>
            <a:off x="4643438" y="2928934"/>
            <a:ext cx="2643206" cy="14287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ارزیابی سیستم سازه ای و اجزاء آن</a:t>
            </a:r>
            <a:endParaRPr lang="en-US" dirty="0"/>
          </a:p>
        </p:txBody>
      </p:sp>
      <p:sp>
        <p:nvSpPr>
          <p:cNvPr id="11" name="Diamond 10"/>
          <p:cNvSpPr/>
          <p:nvPr/>
        </p:nvSpPr>
        <p:spPr>
          <a:xfrm>
            <a:off x="5643570" y="4786322"/>
            <a:ext cx="714380" cy="642942"/>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072066" y="5857892"/>
            <a:ext cx="1857388" cy="10001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به مرحله ی نهایی رساندن طراحی</a:t>
            </a:r>
            <a:endParaRPr lang="en-US" dirty="0"/>
          </a:p>
        </p:txBody>
      </p:sp>
      <p:cxnSp>
        <p:nvCxnSpPr>
          <p:cNvPr id="16" name="Straight Arrow Connector 15"/>
          <p:cNvCxnSpPr>
            <a:stCxn id="2" idx="2"/>
            <a:endCxn id="3" idx="0"/>
          </p:cNvCxnSpPr>
          <p:nvPr/>
        </p:nvCxnSpPr>
        <p:spPr>
          <a:xfrm rot="5400000">
            <a:off x="1464447" y="1893083"/>
            <a:ext cx="642942" cy="1588"/>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3" idx="2"/>
            <a:endCxn id="4" idx="0"/>
          </p:cNvCxnSpPr>
          <p:nvPr/>
        </p:nvCxnSpPr>
        <p:spPr>
          <a:xfrm rot="16200000" flipH="1">
            <a:off x="1464447" y="3321842"/>
            <a:ext cx="642942" cy="0"/>
          </a:xfrm>
          <a:prstGeom prst="straightConnector1">
            <a:avLst/>
          </a:prstGeom>
          <a:ln w="44450">
            <a:tailEnd type="arrow"/>
          </a:ln>
          <a:effectLst>
            <a:outerShdw blurRad="50800" dist="38100" dir="18900000" algn="b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4" idx="2"/>
            <a:endCxn id="5" idx="0"/>
          </p:cNvCxnSpPr>
          <p:nvPr/>
        </p:nvCxnSpPr>
        <p:spPr>
          <a:xfrm rot="16200000" flipH="1">
            <a:off x="1535885" y="4786322"/>
            <a:ext cx="571504" cy="0"/>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27" name="Elbow Connector 26"/>
          <p:cNvCxnSpPr>
            <a:stCxn id="5" idx="3"/>
            <a:endCxn id="2" idx="3"/>
          </p:cNvCxnSpPr>
          <p:nvPr/>
        </p:nvCxnSpPr>
        <p:spPr>
          <a:xfrm flipH="1" flipV="1">
            <a:off x="2571736" y="1178703"/>
            <a:ext cx="71438" cy="4286280"/>
          </a:xfrm>
          <a:prstGeom prst="bentConnector3">
            <a:avLst>
              <a:gd name="adj1" fmla="val -319998"/>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4" idx="3"/>
          </p:cNvCxnSpPr>
          <p:nvPr/>
        </p:nvCxnSpPr>
        <p:spPr>
          <a:xfrm rot="10800000">
            <a:off x="2500298" y="4071942"/>
            <a:ext cx="357190" cy="1588"/>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3" idx="3"/>
          </p:cNvCxnSpPr>
          <p:nvPr/>
        </p:nvCxnSpPr>
        <p:spPr>
          <a:xfrm rot="10800000">
            <a:off x="2571736" y="2643182"/>
            <a:ext cx="285752" cy="0"/>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42910" y="428604"/>
            <a:ext cx="2643206" cy="5857916"/>
          </a:xfrm>
          <a:prstGeom prst="rect">
            <a:avLst/>
          </a:prstGeom>
          <a:noFill/>
          <a:ln>
            <a:solidFill>
              <a:schemeClr val="tx1">
                <a:lumMod val="75000"/>
                <a:lumOff val="25000"/>
              </a:schemeClr>
            </a:solidFill>
            <a:prstDash val="dash"/>
          </a:ln>
          <a:effectLst>
            <a:outerShdw blurRad="50800" dist="50800" dir="5400000" algn="ctr" rotWithShape="0">
              <a:schemeClr val="tx1">
                <a:lumMod val="65000"/>
                <a:lumOff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3929058" y="285728"/>
            <a:ext cx="3929090" cy="2500330"/>
          </a:xfrm>
          <a:prstGeom prst="rect">
            <a:avLst/>
          </a:prstGeom>
          <a:noFill/>
          <a:ln>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Elbow Connector 36"/>
          <p:cNvCxnSpPr>
            <a:stCxn id="11" idx="1"/>
            <a:endCxn id="34" idx="2"/>
          </p:cNvCxnSpPr>
          <p:nvPr/>
        </p:nvCxnSpPr>
        <p:spPr>
          <a:xfrm rot="10800000" flipV="1">
            <a:off x="1964514" y="5107792"/>
            <a:ext cx="3679057" cy="1178727"/>
          </a:xfrm>
          <a:prstGeom prst="bentConnector4">
            <a:avLst>
              <a:gd name="adj1" fmla="val 32039"/>
              <a:gd name="adj2" fmla="val 119394"/>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11" idx="3"/>
            <a:endCxn id="35" idx="3"/>
          </p:cNvCxnSpPr>
          <p:nvPr/>
        </p:nvCxnSpPr>
        <p:spPr>
          <a:xfrm flipV="1">
            <a:off x="6357950" y="1535893"/>
            <a:ext cx="1500198" cy="3600000"/>
          </a:xfrm>
          <a:prstGeom prst="bentConnector3">
            <a:avLst>
              <a:gd name="adj1" fmla="val 115238"/>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10" idx="2"/>
            <a:endCxn id="11" idx="0"/>
          </p:cNvCxnSpPr>
          <p:nvPr/>
        </p:nvCxnSpPr>
        <p:spPr>
          <a:xfrm rot="16200000" flipH="1">
            <a:off x="5750727" y="4572007"/>
            <a:ext cx="428628" cy="0"/>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3286116" y="4071942"/>
            <a:ext cx="1357322" cy="1588"/>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3571868" y="3429000"/>
            <a:ext cx="1285884" cy="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11" idx="2"/>
            <a:endCxn id="12" idx="0"/>
          </p:cNvCxnSpPr>
          <p:nvPr/>
        </p:nvCxnSpPr>
        <p:spPr>
          <a:xfrm rot="5400000">
            <a:off x="5786446" y="5643578"/>
            <a:ext cx="428628" cy="1588"/>
          </a:xfrm>
          <a:prstGeom prst="straightConnector1">
            <a:avLst/>
          </a:prstGeom>
          <a:ln w="44450">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7286644" y="5786454"/>
            <a:ext cx="1571636" cy="800219"/>
          </a:xfrm>
          <a:prstGeom prst="rect">
            <a:avLst/>
          </a:prstGeom>
          <a:noFill/>
        </p:spPr>
        <p:txBody>
          <a:bodyPr wrap="square" rtlCol="0">
            <a:spAutoFit/>
          </a:bodyPr>
          <a:lstStyle/>
          <a:p>
            <a:pPr algn="r" rtl="1"/>
            <a:r>
              <a:rPr lang="fa-IR" sz="2300" dirty="0" smtClean="0"/>
              <a:t>مراحل عمومی یک آنالیز </a:t>
            </a:r>
            <a:endParaRPr lang="en-US" sz="2300"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14290"/>
            <a:ext cx="8215370" cy="553998"/>
          </a:xfrm>
          <a:prstGeom prst="rect">
            <a:avLst/>
          </a:prstGeom>
          <a:noFill/>
        </p:spPr>
        <p:txBody>
          <a:bodyPr wrap="square" rtlCol="0">
            <a:spAutoFit/>
          </a:bodyPr>
          <a:lstStyle/>
          <a:p>
            <a:pPr algn="r" rtl="1"/>
            <a:r>
              <a:rPr lang="fa-IR" sz="3000" dirty="0" smtClean="0"/>
              <a:t>مدلسازی پل به صورت عادی:</a:t>
            </a:r>
            <a:endParaRPr lang="en-US" sz="3000" dirty="0"/>
          </a:p>
        </p:txBody>
      </p:sp>
      <p:sp>
        <p:nvSpPr>
          <p:cNvPr id="3" name="TextBox 2"/>
          <p:cNvSpPr txBox="1"/>
          <p:nvPr/>
        </p:nvSpPr>
        <p:spPr>
          <a:xfrm>
            <a:off x="571472" y="1000108"/>
            <a:ext cx="8286808" cy="3139321"/>
          </a:xfrm>
          <a:prstGeom prst="rect">
            <a:avLst/>
          </a:prstGeom>
          <a:noFill/>
        </p:spPr>
        <p:txBody>
          <a:bodyPr wrap="square" rtlCol="0">
            <a:spAutoFit/>
          </a:bodyPr>
          <a:lstStyle/>
          <a:p>
            <a:pPr algn="r" rtl="1">
              <a:buFont typeface="Wingdings" pitchFamily="2" charset="2"/>
              <a:buChar char="q"/>
            </a:pPr>
            <a:r>
              <a:rPr lang="fa-IR" dirty="0" smtClean="0"/>
              <a:t> در این جا به صورت مختصر به مدل کردن پل در نرم افزار </a:t>
            </a:r>
            <a:r>
              <a:rPr lang="en-US" dirty="0" smtClean="0"/>
              <a:t>ABAQUS</a:t>
            </a:r>
            <a:r>
              <a:rPr lang="fa-IR" dirty="0" smtClean="0"/>
              <a:t> اشاره می کنیم.</a:t>
            </a:r>
          </a:p>
          <a:p>
            <a:pPr algn="r" rtl="1">
              <a:buFont typeface="Wingdings" pitchFamily="2" charset="2"/>
              <a:buChar char="q"/>
            </a:pPr>
            <a:endParaRPr lang="fa-IR" dirty="0" smtClean="0"/>
          </a:p>
          <a:p>
            <a:pPr algn="r" rtl="1"/>
            <a:r>
              <a:rPr lang="fa-IR" dirty="0" smtClean="0"/>
              <a:t>برای استفاده از نزم افزار </a:t>
            </a:r>
            <a:r>
              <a:rPr lang="en-US" dirty="0" smtClean="0"/>
              <a:t>ABAQUS</a:t>
            </a:r>
            <a:r>
              <a:rPr lang="fa-IR" dirty="0" smtClean="0"/>
              <a:t> باید شرایط مرزی و بارها و مشخصات ماده به طور کامل برای آن تعریف شوند و برای بارهای خدمت رفتار ماده ی ما به صورت الاستیک خطی و با </a:t>
            </a:r>
            <a:r>
              <a:rPr lang="en-US" dirty="0" smtClean="0"/>
              <a:t>E</a:t>
            </a:r>
            <a:r>
              <a:rPr lang="fa-IR" dirty="0" smtClean="0"/>
              <a:t> و </a:t>
            </a:r>
            <a:r>
              <a:rPr lang="en-US" dirty="0" smtClean="0"/>
              <a:t>ν</a:t>
            </a:r>
            <a:r>
              <a:rPr lang="fa-IR" dirty="0" smtClean="0"/>
              <a:t> مشخص ایجاد شود و برای آنالیز غیر خطی فولاد و بتن رفتار آنها باید بالاتر از محدوده ی الاستیک بوده و برای تنشهای بالاتر شبیه سازی و تعریف شود.که این نرم افزار ورودی کمی را برای تعریف مصالحی مثل بتن نیاز دارد ، که عبارتند از منحنی فشاری تک محوره و نسبت مقاومت دو محوره و تک محوره فشاری و مقاومت کششی تک محوره می باشد.</a:t>
            </a:r>
          </a:p>
          <a:p>
            <a:pPr algn="r" rtl="1"/>
            <a:r>
              <a:rPr lang="fa-IR" dirty="0" smtClean="0"/>
              <a:t>شرایط مرزی که دوران و جابه جایی گره ها را بیان می کند.دال بتنی با المان </a:t>
            </a:r>
            <a:r>
              <a:rPr lang="en-US" dirty="0" smtClean="0"/>
              <a:t>SHELL</a:t>
            </a:r>
            <a:r>
              <a:rPr lang="fa-IR" dirty="0" smtClean="0"/>
              <a:t>،4 ضلعی و 6 درجه آزادی برای هر گره در نظر گرفته شده که شکستهای برشی و رفتارهای شکل پذیر و مقاومت کششی و ترک را می تواند شبیه سازی کند.</a:t>
            </a:r>
            <a:endParaRPr lang="en-US" dirty="0"/>
          </a:p>
        </p:txBody>
      </p:sp>
      <p:sp>
        <p:nvSpPr>
          <p:cNvPr id="4" name="TextBox 3"/>
          <p:cNvSpPr txBox="1"/>
          <p:nvPr/>
        </p:nvSpPr>
        <p:spPr>
          <a:xfrm>
            <a:off x="714348" y="4500570"/>
            <a:ext cx="8143932" cy="538609"/>
          </a:xfrm>
          <a:prstGeom prst="rect">
            <a:avLst/>
          </a:prstGeom>
          <a:noFill/>
        </p:spPr>
        <p:txBody>
          <a:bodyPr wrap="square" rtlCol="0">
            <a:spAutoFit/>
          </a:bodyPr>
          <a:lstStyle/>
          <a:p>
            <a:pPr algn="r" rtl="1"/>
            <a:r>
              <a:rPr lang="fa-IR" sz="2900" dirty="0" smtClean="0"/>
              <a:t>بیان برخی خصوصیات المان بندی و آنالیز شاهتیرها ودال یک پل :</a:t>
            </a:r>
            <a:endParaRPr lang="en-US" sz="2900" dirty="0"/>
          </a:p>
        </p:txBody>
      </p:sp>
      <p:sp>
        <p:nvSpPr>
          <p:cNvPr id="5" name="TextBox 4"/>
          <p:cNvSpPr txBox="1"/>
          <p:nvPr/>
        </p:nvSpPr>
        <p:spPr>
          <a:xfrm>
            <a:off x="714348" y="5214950"/>
            <a:ext cx="8143932" cy="1477328"/>
          </a:xfrm>
          <a:prstGeom prst="rect">
            <a:avLst/>
          </a:prstGeom>
          <a:noFill/>
        </p:spPr>
        <p:txBody>
          <a:bodyPr wrap="square" rtlCol="0">
            <a:spAutoFit/>
          </a:bodyPr>
          <a:lstStyle/>
          <a:p>
            <a:pPr algn="r" rtl="1">
              <a:buFont typeface="Wingdings" pitchFamily="2" charset="2"/>
              <a:buChar char="§"/>
            </a:pPr>
            <a:r>
              <a:rPr lang="fa-IR" dirty="0" smtClean="0"/>
              <a:t> آنالیز استاندارد المان تیر که در آن از تئوری بتن غیر مسلح استفاده شده.</a:t>
            </a:r>
          </a:p>
          <a:p>
            <a:pPr algn="r" rtl="1">
              <a:buFont typeface="Wingdings" pitchFamily="2" charset="2"/>
              <a:buChar char="§"/>
            </a:pPr>
            <a:r>
              <a:rPr lang="fa-IR" dirty="0" smtClean="0"/>
              <a:t> ترکیب این المانها بر اساس تئوری کرنش تک بعدی المانهای فولاد تقویت شده.</a:t>
            </a:r>
          </a:p>
          <a:p>
            <a:pPr algn="r" rtl="1">
              <a:buFont typeface="Wingdings" pitchFamily="2" charset="2"/>
              <a:buChar char="§"/>
            </a:pPr>
            <a:r>
              <a:rPr lang="fa-IR" dirty="0" smtClean="0"/>
              <a:t>ابعاد سطح دال پل و ضخامت آن و شاهتیرهایی که در زیر دال بتن مسلح قرار گرفته و نقاط اتصال به صورت گره با گره متصل شده و اجزاء خارجی پل که به صورت مکانیکی به رویه ی پل با قیدهای چند نقطه ای در اجزاء محدود مدل شده اند .</a:t>
            </a:r>
            <a:endParaRPr lang="en-US" dirty="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2" cstate="print"/>
          <a:srcRect/>
          <a:stretch>
            <a:fillRect/>
          </a:stretch>
        </p:blipFill>
        <p:spPr bwMode="auto">
          <a:xfrm>
            <a:off x="0" y="1071546"/>
            <a:ext cx="6554127" cy="6072206"/>
          </a:xfrm>
          <a:prstGeom prst="rect">
            <a:avLst/>
          </a:prstGeom>
          <a:noFill/>
          <a:ln w="9525">
            <a:noFill/>
            <a:miter lim="800000"/>
            <a:headEnd/>
            <a:tailEnd/>
          </a:ln>
        </p:spPr>
      </p:pic>
      <p:sp>
        <p:nvSpPr>
          <p:cNvPr id="3" name="TextBox 2"/>
          <p:cNvSpPr txBox="1"/>
          <p:nvPr/>
        </p:nvSpPr>
        <p:spPr>
          <a:xfrm>
            <a:off x="571472" y="285728"/>
            <a:ext cx="8001056" cy="1200329"/>
          </a:xfrm>
          <a:prstGeom prst="rect">
            <a:avLst/>
          </a:prstGeom>
          <a:noFill/>
        </p:spPr>
        <p:txBody>
          <a:bodyPr wrap="square" rtlCol="0">
            <a:spAutoFit/>
          </a:bodyPr>
          <a:lstStyle/>
          <a:p>
            <a:pPr algn="r" rtl="1"/>
            <a:r>
              <a:rPr lang="fa-IR" dirty="0" smtClean="0"/>
              <a:t>همیشه در مطالعاتی که بکمک نرم افزارهای تجارتی انجام می شود نتایج باید یا به صورت دستی یا به صورت نتایج آزمایشگاهی چک و مقایسه شود.مثلاً در اینجا به کمک استفاده از اصل تقارن قسمتی از دال که نماینده ی کل دال بتن مسلح میباشد مدل شده و با نتایج دستی مقایسه شده و جوابها بر هم منطبق شده پس نتیجه گرفته شده که می توان از آن برای مدل کردن روسازه ی پل استفاده کرد.</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a:stretch>
            <a:fillRect/>
          </a:stretch>
        </p:blipFill>
        <p:spPr bwMode="auto">
          <a:xfrm>
            <a:off x="0" y="1514475"/>
            <a:ext cx="5915025" cy="5343525"/>
          </a:xfrm>
          <a:prstGeom prst="rect">
            <a:avLst/>
          </a:prstGeom>
          <a:noFill/>
          <a:ln w="9525">
            <a:noFill/>
            <a:miter lim="800000"/>
            <a:headEnd/>
            <a:tailEnd/>
          </a:ln>
        </p:spPr>
      </p:pic>
      <p:graphicFrame>
        <p:nvGraphicFramePr>
          <p:cNvPr id="4" name="Diagram 3"/>
          <p:cNvGraphicFramePr/>
          <p:nvPr/>
        </p:nvGraphicFramePr>
        <p:xfrm>
          <a:off x="5143504" y="214290"/>
          <a:ext cx="4643438" cy="478632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0" y="1790700"/>
            <a:ext cx="4905375" cy="5067300"/>
          </a:xfrm>
          <a:prstGeom prst="rect">
            <a:avLst/>
          </a:prstGeom>
          <a:noFill/>
          <a:ln w="9525">
            <a:noFill/>
            <a:miter lim="800000"/>
            <a:headEnd/>
            <a:tailEnd/>
          </a:ln>
        </p:spPr>
      </p:pic>
      <p:sp>
        <p:nvSpPr>
          <p:cNvPr id="4" name="TextBox 3"/>
          <p:cNvSpPr txBox="1"/>
          <p:nvPr/>
        </p:nvSpPr>
        <p:spPr>
          <a:xfrm>
            <a:off x="1142976" y="357166"/>
            <a:ext cx="7500990" cy="553998"/>
          </a:xfrm>
          <a:prstGeom prst="rect">
            <a:avLst/>
          </a:prstGeom>
          <a:noFill/>
        </p:spPr>
        <p:txBody>
          <a:bodyPr wrap="square" rtlCol="0">
            <a:spAutoFit/>
          </a:bodyPr>
          <a:lstStyle/>
          <a:p>
            <a:pPr algn="r" rtl="1"/>
            <a:r>
              <a:rPr lang="fa-IR" sz="3000" dirty="0" smtClean="0"/>
              <a:t>نحوه ی بارگذاری و مشخصات المان بندی نمونه :</a:t>
            </a:r>
            <a:endParaRPr lang="en-US" sz="3000" dirty="0"/>
          </a:p>
        </p:txBody>
      </p:sp>
      <p:graphicFrame>
        <p:nvGraphicFramePr>
          <p:cNvPr id="7" name="Diagram 6"/>
          <p:cNvGraphicFramePr/>
          <p:nvPr/>
        </p:nvGraphicFramePr>
        <p:xfrm>
          <a:off x="4429124" y="1285860"/>
          <a:ext cx="4548198" cy="2746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5429256" y="4143380"/>
            <a:ext cx="3286148" cy="2031325"/>
          </a:xfrm>
          <a:prstGeom prst="rect">
            <a:avLst/>
          </a:prstGeom>
          <a:noFill/>
        </p:spPr>
        <p:txBody>
          <a:bodyPr wrap="square" rtlCol="0">
            <a:spAutoFit/>
          </a:bodyPr>
          <a:lstStyle/>
          <a:p>
            <a:pPr algn="r" rtl="1">
              <a:buFont typeface="Wingdings" pitchFamily="2" charset="2"/>
              <a:buChar char="ü"/>
            </a:pPr>
            <a:r>
              <a:rPr lang="en-US" dirty="0" smtClean="0"/>
              <a:t>SHELL S4R </a:t>
            </a:r>
            <a:r>
              <a:rPr lang="fa-IR" dirty="0" smtClean="0"/>
              <a:t> </a:t>
            </a:r>
          </a:p>
          <a:p>
            <a:pPr algn="r" rtl="1">
              <a:buFont typeface="Wingdings" pitchFamily="2" charset="2"/>
              <a:buChar char="ü"/>
            </a:pPr>
            <a:r>
              <a:rPr lang="en-US" dirty="0" smtClean="0"/>
              <a:t>248 mm </a:t>
            </a:r>
            <a:r>
              <a:rPr lang="fa-IR" dirty="0" smtClean="0"/>
              <a:t> = ضخامت دال</a:t>
            </a:r>
          </a:p>
          <a:p>
            <a:pPr algn="r" rtl="1">
              <a:buFont typeface="Wingdings" pitchFamily="2" charset="2"/>
              <a:buChar char="ü"/>
            </a:pPr>
            <a:r>
              <a:rPr lang="fa-IR" dirty="0" smtClean="0"/>
              <a:t> دال در صفحه ی </a:t>
            </a:r>
            <a:r>
              <a:rPr lang="en-US" dirty="0" smtClean="0"/>
              <a:t>X-Y</a:t>
            </a:r>
            <a:r>
              <a:rPr lang="fa-IR" dirty="0" smtClean="0"/>
              <a:t> قرار دارد</a:t>
            </a:r>
          </a:p>
          <a:p>
            <a:pPr algn="r" rtl="1">
              <a:buFont typeface="Wingdings" pitchFamily="2" charset="2"/>
              <a:buChar char="ü"/>
            </a:pPr>
            <a:r>
              <a:rPr lang="fa-IR" dirty="0" smtClean="0"/>
              <a:t> کل بار 247/3 </a:t>
            </a:r>
            <a:r>
              <a:rPr lang="en-US" dirty="0" smtClean="0"/>
              <a:t>(</a:t>
            </a:r>
            <a:r>
              <a:rPr lang="en-US" dirty="0" err="1" smtClean="0"/>
              <a:t>Kn</a:t>
            </a:r>
            <a:r>
              <a:rPr lang="en-US" dirty="0" smtClean="0"/>
              <a:t>)</a:t>
            </a:r>
          </a:p>
          <a:p>
            <a:pPr algn="r" rtl="1">
              <a:buFont typeface="Wingdings" pitchFamily="2" charset="2"/>
              <a:buChar char="ü"/>
            </a:pPr>
            <a:r>
              <a:rPr lang="fa-IR" dirty="0" smtClean="0"/>
              <a:t> محور جلو 25% و محور عقب 75% بار را وارد می کند و بار در دهانه ی اول وارد شده است.</a:t>
            </a:r>
            <a:endParaRPr 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a:stretch>
            <a:fillRect/>
          </a:stretch>
        </p:blipFill>
        <p:spPr bwMode="auto">
          <a:xfrm>
            <a:off x="357159" y="0"/>
            <a:ext cx="5500726" cy="3310555"/>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a:stretch>
            <a:fillRect/>
          </a:stretch>
        </p:blipFill>
        <p:spPr bwMode="auto">
          <a:xfrm>
            <a:off x="1" y="3852296"/>
            <a:ext cx="4429123" cy="3005704"/>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a:stretch>
            <a:fillRect/>
          </a:stretch>
        </p:blipFill>
        <p:spPr bwMode="auto">
          <a:xfrm>
            <a:off x="4470400" y="3357562"/>
            <a:ext cx="4673599" cy="3286124"/>
          </a:xfrm>
          <a:prstGeom prst="rect">
            <a:avLst/>
          </a:prstGeom>
          <a:noFill/>
          <a:ln w="9525">
            <a:noFill/>
            <a:miter lim="800000"/>
            <a:headEnd/>
            <a:tailEnd/>
          </a:ln>
        </p:spPr>
      </p:pic>
      <p:sp>
        <p:nvSpPr>
          <p:cNvPr id="5" name="TextBox 4"/>
          <p:cNvSpPr txBox="1"/>
          <p:nvPr/>
        </p:nvSpPr>
        <p:spPr>
          <a:xfrm>
            <a:off x="5214942" y="4214818"/>
            <a:ext cx="1357322" cy="369332"/>
          </a:xfrm>
          <a:prstGeom prst="rect">
            <a:avLst/>
          </a:prstGeom>
          <a:noFill/>
        </p:spPr>
        <p:txBody>
          <a:bodyPr wrap="square" rtlCol="0">
            <a:spAutoFit/>
          </a:bodyPr>
          <a:lstStyle/>
          <a:p>
            <a:pPr algn="r" rtl="1"/>
            <a:r>
              <a:rPr lang="fa-IR" dirty="0" smtClean="0"/>
              <a:t>پایین دال</a:t>
            </a:r>
            <a:endParaRPr lang="en-US" dirty="0"/>
          </a:p>
        </p:txBody>
      </p:sp>
      <p:sp>
        <p:nvSpPr>
          <p:cNvPr id="6" name="TextBox 5"/>
          <p:cNvSpPr txBox="1"/>
          <p:nvPr/>
        </p:nvSpPr>
        <p:spPr>
          <a:xfrm>
            <a:off x="714348" y="4714884"/>
            <a:ext cx="1000132" cy="369332"/>
          </a:xfrm>
          <a:prstGeom prst="rect">
            <a:avLst/>
          </a:prstGeom>
          <a:noFill/>
        </p:spPr>
        <p:txBody>
          <a:bodyPr wrap="square" rtlCol="0">
            <a:spAutoFit/>
          </a:bodyPr>
          <a:lstStyle/>
          <a:p>
            <a:pPr algn="r" rtl="1"/>
            <a:r>
              <a:rPr lang="fa-IR" dirty="0" smtClean="0"/>
              <a:t>بالای دال</a:t>
            </a:r>
            <a:endParaRPr lang="en-US" dirty="0"/>
          </a:p>
        </p:txBody>
      </p:sp>
      <p:sp>
        <p:nvSpPr>
          <p:cNvPr id="7" name="TextBox 6"/>
          <p:cNvSpPr txBox="1"/>
          <p:nvPr/>
        </p:nvSpPr>
        <p:spPr>
          <a:xfrm>
            <a:off x="5786446" y="428604"/>
            <a:ext cx="3071834" cy="1384995"/>
          </a:xfrm>
          <a:prstGeom prst="rect">
            <a:avLst/>
          </a:prstGeom>
          <a:noFill/>
        </p:spPr>
        <p:txBody>
          <a:bodyPr wrap="square" rtlCol="0">
            <a:spAutoFit/>
          </a:bodyPr>
          <a:lstStyle/>
          <a:p>
            <a:pPr algn="justLow" rtl="1"/>
            <a:r>
              <a:rPr lang="fa-IR" sz="2800" dirty="0" smtClean="0"/>
              <a:t>نمای بارگذاری و کرنش در بالا و پایین دال پس از آنالیز پل :</a:t>
            </a:r>
            <a:endParaRPr lang="en-US" sz="2800"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1000100" y="2143116"/>
            <a:ext cx="6924675" cy="4152900"/>
          </a:xfrm>
          <a:prstGeom prst="rect">
            <a:avLst/>
          </a:prstGeom>
          <a:noFill/>
          <a:ln w="9525">
            <a:noFill/>
            <a:miter lim="800000"/>
            <a:headEnd/>
            <a:tailEnd/>
          </a:ln>
        </p:spPr>
      </p:pic>
      <p:sp>
        <p:nvSpPr>
          <p:cNvPr id="3" name="TextBox 2"/>
          <p:cNvSpPr txBox="1"/>
          <p:nvPr/>
        </p:nvSpPr>
        <p:spPr>
          <a:xfrm>
            <a:off x="785786" y="214290"/>
            <a:ext cx="7715304" cy="1477328"/>
          </a:xfrm>
          <a:prstGeom prst="rect">
            <a:avLst/>
          </a:prstGeom>
          <a:noFill/>
        </p:spPr>
        <p:txBody>
          <a:bodyPr wrap="square" rtlCol="0">
            <a:spAutoFit/>
          </a:bodyPr>
          <a:lstStyle/>
          <a:p>
            <a:pPr algn="r" rtl="1">
              <a:buFont typeface="Arial" pitchFamily="34" charset="0"/>
              <a:buChar char="•"/>
            </a:pPr>
            <a:r>
              <a:rPr lang="fa-IR" dirty="0" smtClean="0"/>
              <a:t> نمای تغییر شکل پل که بار در دهانه ی اول پل وارد شده و ماکزیمم خیز در ناحیه ی بین دو محور جلو و عقب  خودرو ایجاد شده است .</a:t>
            </a:r>
          </a:p>
          <a:p>
            <a:pPr algn="r" rtl="1">
              <a:buFont typeface="Arial" pitchFamily="34" charset="0"/>
              <a:buChar char="•"/>
            </a:pPr>
            <a:endParaRPr lang="fa-IR" dirty="0" smtClean="0"/>
          </a:p>
          <a:p>
            <a:pPr algn="r" rtl="1">
              <a:buFont typeface="Arial" pitchFamily="34" charset="0"/>
              <a:buChar char="•"/>
            </a:pPr>
            <a:r>
              <a:rPr lang="fa-IR" smtClean="0"/>
              <a:t> هدف </a:t>
            </a:r>
            <a:r>
              <a:rPr lang="fa-IR" dirty="0" smtClean="0"/>
              <a:t>از این مثال آشنایی کلی با نحوه ی مدلسازی یک پل تحت بارگذاری ساده ی استاتیکی بوده است.</a:t>
            </a:r>
            <a:endParaRPr lang="en-US" dirty="0"/>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85728"/>
            <a:ext cx="8358246" cy="1200329"/>
          </a:xfrm>
          <a:prstGeom prst="rect">
            <a:avLst/>
          </a:prstGeom>
          <a:noFill/>
        </p:spPr>
        <p:txBody>
          <a:bodyPr wrap="square" rtlCol="0">
            <a:spAutoFit/>
          </a:bodyPr>
          <a:lstStyle/>
          <a:p>
            <a:pPr algn="r" rtl="1"/>
            <a:r>
              <a:rPr lang="fa-IR" dirty="0" smtClean="0"/>
              <a:t>برای مدل سازی لرزه ای قسمتهای پل از دستگاه های گوناگونی مثل میز های لرزاننده و سانتریفیوژها وآزمایشهایی که برای کالیبره کردن بتن مسلح شفتهای فنداسیون از آن استفاده می شود. در این مدلسازی ها رفتار غیر خطی پی ها برای یک روش جامع که ثبات عمق مناسب را برای شفتهای پی نشان داده شده ، ارزیابی می کند .</a:t>
            </a:r>
            <a:endParaRPr lang="en-US" dirty="0"/>
          </a:p>
        </p:txBody>
      </p:sp>
      <p:pic>
        <p:nvPicPr>
          <p:cNvPr id="36866" name="Picture 2"/>
          <p:cNvPicPr>
            <a:picLocks noChangeAspect="1" noChangeArrowheads="1"/>
          </p:cNvPicPr>
          <p:nvPr/>
        </p:nvPicPr>
        <p:blipFill>
          <a:blip r:embed="rId2" cstate="print"/>
          <a:srcRect/>
          <a:stretch>
            <a:fillRect/>
          </a:stretch>
        </p:blipFill>
        <p:spPr bwMode="auto">
          <a:xfrm>
            <a:off x="0" y="3644517"/>
            <a:ext cx="5429256" cy="3213483"/>
          </a:xfrm>
          <a:prstGeom prst="rect">
            <a:avLst/>
          </a:prstGeom>
          <a:noFill/>
          <a:ln w="9525">
            <a:noFill/>
            <a:miter lim="800000"/>
            <a:headEnd/>
            <a:tailEnd/>
          </a:ln>
        </p:spPr>
      </p:pic>
      <p:pic>
        <p:nvPicPr>
          <p:cNvPr id="36867" name="Picture 3"/>
          <p:cNvPicPr>
            <a:picLocks noChangeAspect="1" noChangeArrowheads="1"/>
          </p:cNvPicPr>
          <p:nvPr/>
        </p:nvPicPr>
        <p:blipFill>
          <a:blip r:embed="rId3" cstate="print"/>
          <a:srcRect/>
          <a:stretch>
            <a:fillRect/>
          </a:stretch>
        </p:blipFill>
        <p:spPr bwMode="auto">
          <a:xfrm>
            <a:off x="4500562" y="1428736"/>
            <a:ext cx="4181475" cy="35337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0" y="1818214"/>
            <a:ext cx="9144000" cy="5039786"/>
          </a:xfrm>
          <a:prstGeom prst="rect">
            <a:avLst/>
          </a:prstGeom>
          <a:noFill/>
          <a:ln w="9525">
            <a:noFill/>
            <a:miter lim="800000"/>
            <a:headEnd/>
            <a:tailEnd/>
          </a:ln>
        </p:spPr>
      </p:pic>
      <p:sp>
        <p:nvSpPr>
          <p:cNvPr id="3" name="TextBox 2"/>
          <p:cNvSpPr txBox="1"/>
          <p:nvPr/>
        </p:nvSpPr>
        <p:spPr>
          <a:xfrm>
            <a:off x="357158" y="214290"/>
            <a:ext cx="8358246" cy="446276"/>
          </a:xfrm>
          <a:prstGeom prst="rect">
            <a:avLst/>
          </a:prstGeom>
          <a:noFill/>
        </p:spPr>
        <p:txBody>
          <a:bodyPr wrap="square" rtlCol="0">
            <a:spAutoFit/>
          </a:bodyPr>
          <a:lstStyle/>
          <a:p>
            <a:pPr algn="r" rtl="1"/>
            <a:r>
              <a:rPr lang="fa-IR" sz="2300" dirty="0" smtClean="0"/>
              <a:t>مدل کردن پایه های پلها برای بارهای چرخه ای :</a:t>
            </a:r>
          </a:p>
        </p:txBody>
      </p:sp>
      <p:sp>
        <p:nvSpPr>
          <p:cNvPr id="4" name="TextBox 3"/>
          <p:cNvSpPr txBox="1"/>
          <p:nvPr/>
        </p:nvSpPr>
        <p:spPr>
          <a:xfrm>
            <a:off x="357158" y="928670"/>
            <a:ext cx="8572560" cy="923330"/>
          </a:xfrm>
          <a:prstGeom prst="rect">
            <a:avLst/>
          </a:prstGeom>
          <a:noFill/>
        </p:spPr>
        <p:txBody>
          <a:bodyPr wrap="square" rtlCol="0">
            <a:spAutoFit/>
          </a:bodyPr>
          <a:lstStyle/>
          <a:p>
            <a:pPr algn="r" rtl="1"/>
            <a:r>
              <a:rPr lang="fa-IR" dirty="0" smtClean="0"/>
              <a:t>2 مقطع مستطیلی تو خالی و مقطع بتنی تو پر با مشخصات طراحی که در جدول زیر آورده شده از قبیل آرماتورهای طولی و عرضی و کاور ها و مقیاس های ساخت و بارهای جانبی که به صورت شبه استاتیکی برای 4 نمونه بکار گرفته شده.2 نمونه با مقیاس و 2 نمونه در مقیاس واقعی.</a:t>
            </a:r>
            <a:endParaRPr lang="en-US"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3" cstate="print"/>
          <a:srcRect/>
          <a:stretch>
            <a:fillRect/>
          </a:stretch>
        </p:blipFill>
        <p:spPr bwMode="auto">
          <a:xfrm>
            <a:off x="357158" y="1643050"/>
            <a:ext cx="8391525" cy="2466975"/>
          </a:xfrm>
          <a:prstGeom prst="rect">
            <a:avLst/>
          </a:prstGeom>
          <a:noFill/>
          <a:ln w="9525">
            <a:noFill/>
            <a:miter lim="800000"/>
            <a:headEnd/>
            <a:tailEnd/>
          </a:ln>
        </p:spPr>
      </p:pic>
      <p:pic>
        <p:nvPicPr>
          <p:cNvPr id="38915" name="Picture 3"/>
          <p:cNvPicPr>
            <a:picLocks noChangeAspect="1" noChangeArrowheads="1"/>
          </p:cNvPicPr>
          <p:nvPr/>
        </p:nvPicPr>
        <p:blipFill>
          <a:blip r:embed="rId4" cstate="print"/>
          <a:srcRect/>
          <a:stretch>
            <a:fillRect/>
          </a:stretch>
        </p:blipFill>
        <p:spPr bwMode="auto">
          <a:xfrm>
            <a:off x="357158" y="4086225"/>
            <a:ext cx="8372475" cy="2771775"/>
          </a:xfrm>
          <a:prstGeom prst="rect">
            <a:avLst/>
          </a:prstGeom>
          <a:noFill/>
          <a:ln w="9525">
            <a:noFill/>
            <a:miter lim="800000"/>
            <a:headEnd/>
            <a:tailEnd/>
          </a:ln>
        </p:spPr>
      </p:pic>
      <p:sp>
        <p:nvSpPr>
          <p:cNvPr id="5" name="TextBox 4"/>
          <p:cNvSpPr txBox="1"/>
          <p:nvPr/>
        </p:nvSpPr>
        <p:spPr>
          <a:xfrm>
            <a:off x="500034" y="214290"/>
            <a:ext cx="8215370" cy="1077218"/>
          </a:xfrm>
          <a:prstGeom prst="rect">
            <a:avLst/>
          </a:prstGeom>
          <a:noFill/>
        </p:spPr>
        <p:txBody>
          <a:bodyPr wrap="square" rtlCol="0">
            <a:spAutoFit/>
          </a:bodyPr>
          <a:lstStyle/>
          <a:p>
            <a:pPr algn="r" rtl="1"/>
            <a:r>
              <a:rPr lang="fa-IR" sz="2300" dirty="0" smtClean="0"/>
              <a:t>مشخصات بتن و فولادهای طولی و عرضی (        و        و       و       و       ) :</a:t>
            </a:r>
          </a:p>
          <a:p>
            <a:pPr algn="r" rtl="1"/>
            <a:endParaRPr lang="fa-IR" dirty="0" smtClean="0"/>
          </a:p>
          <a:p>
            <a:pPr algn="r" rtl="1"/>
            <a:r>
              <a:rPr lang="fa-IR" dirty="0" smtClean="0"/>
              <a:t>برای هر دو نمونه  ، هم به صورت وصله دار هم به صورت پیوسته ساخته شده وبا هم مقایسه شده اند</a:t>
            </a:r>
            <a:r>
              <a:rPr lang="fa-IR" sz="2300" dirty="0" smtClean="0"/>
              <a:t> </a:t>
            </a:r>
            <a:endParaRPr lang="en-US" sz="2300" dirty="0"/>
          </a:p>
        </p:txBody>
      </p:sp>
      <p:graphicFrame>
        <p:nvGraphicFramePr>
          <p:cNvPr id="38916" name="Object 4"/>
          <p:cNvGraphicFramePr>
            <a:graphicFrameLocks noChangeAspect="1"/>
          </p:cNvGraphicFramePr>
          <p:nvPr/>
        </p:nvGraphicFramePr>
        <p:xfrm>
          <a:off x="3143240" y="142852"/>
          <a:ext cx="353006" cy="515932"/>
        </p:xfrm>
        <a:graphic>
          <a:graphicData uri="http://schemas.openxmlformats.org/presentationml/2006/ole">
            <mc:AlternateContent xmlns:mc="http://schemas.openxmlformats.org/markup-compatibility/2006">
              <mc:Choice xmlns:v="urn:schemas-microsoft-com:vml" Requires="v">
                <p:oleObj spid="_x0000_s38921" name="Equation" r:id="rId5" imgW="164880" imgH="241200" progId="Equation.DSMT4">
                  <p:embed/>
                </p:oleObj>
              </mc:Choice>
              <mc:Fallback>
                <p:oleObj name="Equation" r:id="rId5" imgW="164880" imgH="24120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43240" y="142852"/>
                        <a:ext cx="353006" cy="515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917" name="Object 5"/>
          <p:cNvGraphicFramePr>
            <a:graphicFrameLocks noChangeAspect="1"/>
          </p:cNvGraphicFramePr>
          <p:nvPr/>
        </p:nvGraphicFramePr>
        <p:xfrm>
          <a:off x="3857620" y="142852"/>
          <a:ext cx="381002" cy="482603"/>
        </p:xfrm>
        <a:graphic>
          <a:graphicData uri="http://schemas.openxmlformats.org/presentationml/2006/ole">
            <mc:AlternateContent xmlns:mc="http://schemas.openxmlformats.org/markup-compatibility/2006">
              <mc:Choice xmlns:v="urn:schemas-microsoft-com:vml" Requires="v">
                <p:oleObj spid="_x0000_s38922" name="Equation" r:id="rId7" imgW="190440" imgH="241200" progId="Equation.DSMT4">
                  <p:embed/>
                </p:oleObj>
              </mc:Choice>
              <mc:Fallback>
                <p:oleObj name="Equation" r:id="rId7" imgW="190440" imgH="241200" progId="Equation.DSMT4">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57620" y="142852"/>
                        <a:ext cx="381002" cy="482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918" name="Object 6"/>
          <p:cNvGraphicFramePr>
            <a:graphicFrameLocks noChangeAspect="1"/>
          </p:cNvGraphicFramePr>
          <p:nvPr/>
        </p:nvGraphicFramePr>
        <p:xfrm>
          <a:off x="2428860" y="142852"/>
          <a:ext cx="368302" cy="509957"/>
        </p:xfrm>
        <a:graphic>
          <a:graphicData uri="http://schemas.openxmlformats.org/presentationml/2006/ole">
            <mc:AlternateContent xmlns:mc="http://schemas.openxmlformats.org/markup-compatibility/2006">
              <mc:Choice xmlns:v="urn:schemas-microsoft-com:vml" Requires="v">
                <p:oleObj spid="_x0000_s38923" name="Equation" r:id="rId9" imgW="164880" imgH="228600" progId="Equation.DSMT4">
                  <p:embed/>
                </p:oleObj>
              </mc:Choice>
              <mc:Fallback>
                <p:oleObj name="Equation" r:id="rId9" imgW="164880" imgH="228600" progId="Equation.DSMT4">
                  <p:embed/>
                  <p:pic>
                    <p:nvPicPr>
                      <p:cNvPr id="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8860" y="142852"/>
                        <a:ext cx="368302" cy="509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919" name="Object 7"/>
          <p:cNvGraphicFramePr>
            <a:graphicFrameLocks noChangeAspect="1"/>
          </p:cNvGraphicFramePr>
          <p:nvPr/>
        </p:nvGraphicFramePr>
        <p:xfrm>
          <a:off x="1714480" y="142852"/>
          <a:ext cx="445296" cy="471490"/>
        </p:xfrm>
        <a:graphic>
          <a:graphicData uri="http://schemas.openxmlformats.org/presentationml/2006/ole">
            <mc:AlternateContent xmlns:mc="http://schemas.openxmlformats.org/markup-compatibility/2006">
              <mc:Choice xmlns:v="urn:schemas-microsoft-com:vml" Requires="v">
                <p:oleObj spid="_x0000_s38924" name="Equation" r:id="rId11" imgW="215640" imgH="228600" progId="Equation.DSMT4">
                  <p:embed/>
                </p:oleObj>
              </mc:Choice>
              <mc:Fallback>
                <p:oleObj name="Equation" r:id="rId11" imgW="215640" imgH="228600" progId="Equation.DSMT4">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14480" y="142852"/>
                        <a:ext cx="445296" cy="47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920" name="Object 8"/>
          <p:cNvGraphicFramePr>
            <a:graphicFrameLocks noChangeAspect="1"/>
          </p:cNvGraphicFramePr>
          <p:nvPr/>
        </p:nvGraphicFramePr>
        <p:xfrm>
          <a:off x="928662" y="142852"/>
          <a:ext cx="471490" cy="497684"/>
        </p:xfrm>
        <a:graphic>
          <a:graphicData uri="http://schemas.openxmlformats.org/presentationml/2006/ole">
            <mc:AlternateContent xmlns:mc="http://schemas.openxmlformats.org/markup-compatibility/2006">
              <mc:Choice xmlns:v="urn:schemas-microsoft-com:vml" Requires="v">
                <p:oleObj spid="_x0000_s38925" name="Equation" r:id="rId13" imgW="228600" imgH="241200" progId="Equation.DSMT4">
                  <p:embed/>
                </p:oleObj>
              </mc:Choice>
              <mc:Fallback>
                <p:oleObj name="Equation" r:id="rId13" imgW="228600" imgH="241200" progId="Equation.DSMT4">
                  <p:embed/>
                  <p:pic>
                    <p:nvPicPr>
                      <p:cNvPr id="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28662" y="142852"/>
                        <a:ext cx="471490" cy="497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14290"/>
            <a:ext cx="8215370" cy="2031325"/>
          </a:xfrm>
          <a:prstGeom prst="rect">
            <a:avLst/>
          </a:prstGeom>
          <a:noFill/>
        </p:spPr>
        <p:txBody>
          <a:bodyPr wrap="square" rtlCol="0">
            <a:spAutoFit/>
          </a:bodyPr>
          <a:lstStyle/>
          <a:p>
            <a:pPr algn="r" rtl="1"/>
            <a:r>
              <a:rPr lang="fa-IR" dirty="0" smtClean="0"/>
              <a:t>سازه های پل بدلیل درجه ی نامعینی کم حساسیت زیادی در روش تحلیل دارد.روشهای متداول تحلیل پل مثل تحلیل تقریبی وروشهای ساده سازی شده مانند روشهای آیین نامه ای و طراحی بر اساس عملکرد .</a:t>
            </a:r>
          </a:p>
          <a:p>
            <a:pPr algn="r" rtl="1"/>
            <a:endParaRPr lang="fa-IR" dirty="0" smtClean="0"/>
          </a:p>
          <a:p>
            <a:pPr algn="r" rtl="1"/>
            <a:r>
              <a:rPr lang="fa-IR" dirty="0" smtClean="0"/>
              <a:t>برخی از آنالیزها عبارتند از : آنالیز مودال ، طیفی ، دینامیکی تاریخچه زمانی خطی و غیر خطی و آنالیز پوش اور.</a:t>
            </a:r>
          </a:p>
          <a:p>
            <a:pPr algn="r" rtl="1"/>
            <a:endParaRPr lang="fa-IR" dirty="0" smtClean="0"/>
          </a:p>
          <a:p>
            <a:pPr algn="r" rtl="1"/>
            <a:endParaRPr lang="en-US" dirty="0"/>
          </a:p>
        </p:txBody>
      </p:sp>
      <p:pic>
        <p:nvPicPr>
          <p:cNvPr id="18433" name="Picture 1"/>
          <p:cNvPicPr>
            <a:picLocks noChangeAspect="1" noChangeArrowheads="1"/>
          </p:cNvPicPr>
          <p:nvPr/>
        </p:nvPicPr>
        <p:blipFill>
          <a:blip r:embed="rId2" cstate="print"/>
          <a:srcRect/>
          <a:stretch>
            <a:fillRect/>
          </a:stretch>
        </p:blipFill>
        <p:spPr bwMode="auto">
          <a:xfrm>
            <a:off x="571472" y="1699283"/>
            <a:ext cx="7690012" cy="515871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2" cstate="print"/>
          <a:srcRect/>
          <a:stretch>
            <a:fillRect/>
          </a:stretch>
        </p:blipFill>
        <p:spPr bwMode="auto">
          <a:xfrm>
            <a:off x="0" y="3214686"/>
            <a:ext cx="9144000" cy="3643314"/>
          </a:xfrm>
          <a:prstGeom prst="rect">
            <a:avLst/>
          </a:prstGeom>
          <a:noFill/>
          <a:ln w="9525">
            <a:noFill/>
            <a:miter lim="800000"/>
            <a:headEnd/>
            <a:tailEnd/>
          </a:ln>
        </p:spPr>
      </p:pic>
      <p:sp>
        <p:nvSpPr>
          <p:cNvPr id="4" name="TextBox 3"/>
          <p:cNvSpPr txBox="1"/>
          <p:nvPr/>
        </p:nvSpPr>
        <p:spPr>
          <a:xfrm>
            <a:off x="357158" y="285728"/>
            <a:ext cx="8429684" cy="1754326"/>
          </a:xfrm>
          <a:prstGeom prst="rect">
            <a:avLst/>
          </a:prstGeom>
          <a:noFill/>
        </p:spPr>
        <p:txBody>
          <a:bodyPr wrap="square" rtlCol="0">
            <a:spAutoFit/>
          </a:bodyPr>
          <a:lstStyle/>
          <a:p>
            <a:pPr algn="l" rtl="1">
              <a:buFont typeface="Wingdings" pitchFamily="2" charset="2"/>
              <a:buChar char="q"/>
            </a:pPr>
            <a:r>
              <a:rPr lang="fa-IR" dirty="0" smtClean="0"/>
              <a:t> نحوه ی بارگذاری ستونها به صورت شماتیک مشخص شده که بار بوسیله ی جک هیدرولیک در بالای ستون اعمال شده و پس از بررسی های انجام شده بارگذاری به صورت هر بار ، برای 2 سیکل وارد شده و این نحوه </a:t>
            </a:r>
          </a:p>
          <a:p>
            <a:pPr algn="r" rtl="1"/>
            <a:r>
              <a:rPr lang="fa-IR" dirty="0" smtClean="0"/>
              <a:t>بارگذاری برای مناطق با لرزه خیزی زیاد در نظر گرفته شده و بارها به صورت جابه جایی اعمال می شوند.</a:t>
            </a:r>
          </a:p>
          <a:p>
            <a:pPr algn="r" rtl="1"/>
            <a:endParaRPr lang="fa-IR" dirty="0" smtClean="0"/>
          </a:p>
          <a:p>
            <a:pPr algn="r" rtl="1">
              <a:buFont typeface="Wingdings" pitchFamily="2" charset="2"/>
              <a:buChar char="q"/>
            </a:pPr>
            <a:r>
              <a:rPr lang="fa-IR" dirty="0" smtClean="0"/>
              <a:t> در ابتدا که بارگذاری کوچکتر است بار ، عامل تعیین کننده بوده ولی بعد از ششمین سیکل یا جابه جایی سوم مشاهده می شود که جابه جایی عامل تعیین کننده خواهد بود.</a:t>
            </a:r>
            <a:endParaRPr 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1" y="4166332"/>
            <a:ext cx="7000891" cy="2691667"/>
          </a:xfrm>
          <a:prstGeom prst="rect">
            <a:avLst/>
          </a:prstGeom>
          <a:noFill/>
          <a:ln w="9525">
            <a:noFill/>
            <a:miter lim="800000"/>
            <a:headEnd/>
            <a:tailEnd/>
          </a:ln>
        </p:spPr>
      </p:pic>
      <p:pic>
        <p:nvPicPr>
          <p:cNvPr id="40963" name="Picture 3"/>
          <p:cNvPicPr>
            <a:picLocks noChangeAspect="1" noChangeArrowheads="1"/>
          </p:cNvPicPr>
          <p:nvPr/>
        </p:nvPicPr>
        <p:blipFill>
          <a:blip r:embed="rId3" cstate="print"/>
          <a:srcRect/>
          <a:stretch>
            <a:fillRect/>
          </a:stretch>
        </p:blipFill>
        <p:spPr bwMode="auto">
          <a:xfrm>
            <a:off x="571472" y="1285860"/>
            <a:ext cx="2000264" cy="3063341"/>
          </a:xfrm>
          <a:prstGeom prst="rect">
            <a:avLst/>
          </a:prstGeom>
          <a:noFill/>
          <a:ln w="9525">
            <a:noFill/>
            <a:miter lim="800000"/>
            <a:headEnd/>
            <a:tailEnd/>
          </a:ln>
        </p:spPr>
      </p:pic>
      <p:pic>
        <p:nvPicPr>
          <p:cNvPr id="40964" name="Picture 4"/>
          <p:cNvPicPr>
            <a:picLocks noChangeAspect="1" noChangeArrowheads="1"/>
          </p:cNvPicPr>
          <p:nvPr/>
        </p:nvPicPr>
        <p:blipFill>
          <a:blip r:embed="rId4" cstate="print"/>
          <a:srcRect/>
          <a:stretch>
            <a:fillRect/>
          </a:stretch>
        </p:blipFill>
        <p:spPr bwMode="auto">
          <a:xfrm>
            <a:off x="4286248" y="1285860"/>
            <a:ext cx="2005518" cy="3052769"/>
          </a:xfrm>
          <a:prstGeom prst="rect">
            <a:avLst/>
          </a:prstGeom>
          <a:noFill/>
          <a:ln w="9525">
            <a:noFill/>
            <a:miter lim="800000"/>
            <a:headEnd/>
            <a:tailEnd/>
          </a:ln>
        </p:spPr>
      </p:pic>
      <p:sp>
        <p:nvSpPr>
          <p:cNvPr id="5" name="TextBox 4"/>
          <p:cNvSpPr txBox="1"/>
          <p:nvPr/>
        </p:nvSpPr>
        <p:spPr>
          <a:xfrm>
            <a:off x="642910" y="214290"/>
            <a:ext cx="8072494" cy="923330"/>
          </a:xfrm>
          <a:prstGeom prst="rect">
            <a:avLst/>
          </a:prstGeom>
          <a:noFill/>
        </p:spPr>
        <p:txBody>
          <a:bodyPr wrap="square" rtlCol="0">
            <a:spAutoFit/>
          </a:bodyPr>
          <a:lstStyle/>
          <a:p>
            <a:pPr algn="r" rtl="1"/>
            <a:r>
              <a:rPr lang="fa-IR" dirty="0" smtClean="0"/>
              <a:t>در این آزمایش نحوه ی مدلسازی برای حالتی با وصله و حالت پیوسته در آرماتورهای طولی بررسی شده و طبق نمودارهای </a:t>
            </a:r>
            <a:r>
              <a:rPr lang="en-US" dirty="0" err="1" smtClean="0"/>
              <a:t>hystersis</a:t>
            </a:r>
            <a:r>
              <a:rPr lang="fa-IR" dirty="0" smtClean="0"/>
              <a:t> که برای دو ستون بدست آمده مشاهده می شود که ستون با آرماتور طولی پیوسته شکل پذیریی در حدود </a:t>
            </a:r>
            <a:r>
              <a:rPr lang="el-GR" dirty="0" smtClean="0"/>
              <a:t>μ</a:t>
            </a:r>
            <a:r>
              <a:rPr lang="en-US" dirty="0" smtClean="0"/>
              <a:t>=4.5</a:t>
            </a:r>
            <a:r>
              <a:rPr lang="fa-IR" dirty="0" smtClean="0"/>
              <a:t> وبرای حالت وصله دار </a:t>
            </a:r>
            <a:r>
              <a:rPr lang="el-GR" dirty="0" smtClean="0"/>
              <a:t>μ</a:t>
            </a:r>
            <a:r>
              <a:rPr lang="en-US" dirty="0" smtClean="0"/>
              <a:t>=1.5</a:t>
            </a:r>
            <a:r>
              <a:rPr lang="fa-IR" dirty="0" smtClean="0"/>
              <a:t> بوده است.</a:t>
            </a:r>
            <a:endParaRPr lang="en-US"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500034" y="1428736"/>
            <a:ext cx="2000264" cy="3114598"/>
          </a:xfrm>
          <a:prstGeom prst="rect">
            <a:avLst/>
          </a:prstGeom>
          <a:noFill/>
          <a:ln w="9525">
            <a:noFill/>
            <a:miter lim="800000"/>
            <a:headEnd/>
            <a:tailEnd/>
          </a:ln>
        </p:spPr>
      </p:pic>
      <p:pic>
        <p:nvPicPr>
          <p:cNvPr id="41987" name="Picture 3"/>
          <p:cNvPicPr>
            <a:picLocks noChangeAspect="1" noChangeArrowheads="1"/>
          </p:cNvPicPr>
          <p:nvPr/>
        </p:nvPicPr>
        <p:blipFill>
          <a:blip r:embed="rId3" cstate="print"/>
          <a:srcRect/>
          <a:stretch>
            <a:fillRect/>
          </a:stretch>
        </p:blipFill>
        <p:spPr bwMode="auto">
          <a:xfrm>
            <a:off x="4572000" y="1500174"/>
            <a:ext cx="1982039" cy="3000396"/>
          </a:xfrm>
          <a:prstGeom prst="rect">
            <a:avLst/>
          </a:prstGeom>
          <a:noFill/>
          <a:ln w="9525">
            <a:noFill/>
            <a:miter lim="800000"/>
            <a:headEnd/>
            <a:tailEnd/>
          </a:ln>
        </p:spPr>
      </p:pic>
      <p:pic>
        <p:nvPicPr>
          <p:cNvPr id="41988" name="Picture 4"/>
          <p:cNvPicPr>
            <a:picLocks noChangeAspect="1" noChangeArrowheads="1"/>
          </p:cNvPicPr>
          <p:nvPr/>
        </p:nvPicPr>
        <p:blipFill>
          <a:blip r:embed="rId4" cstate="print"/>
          <a:srcRect/>
          <a:stretch>
            <a:fillRect/>
          </a:stretch>
        </p:blipFill>
        <p:spPr bwMode="auto">
          <a:xfrm>
            <a:off x="0" y="4543465"/>
            <a:ext cx="7286644" cy="2314534"/>
          </a:xfrm>
          <a:prstGeom prst="rect">
            <a:avLst/>
          </a:prstGeom>
          <a:noFill/>
          <a:ln w="9525">
            <a:noFill/>
            <a:miter lim="800000"/>
            <a:headEnd/>
            <a:tailEnd/>
          </a:ln>
        </p:spPr>
      </p:pic>
      <p:sp>
        <p:nvSpPr>
          <p:cNvPr id="5" name="TextBox 4"/>
          <p:cNvSpPr txBox="1"/>
          <p:nvPr/>
        </p:nvSpPr>
        <p:spPr>
          <a:xfrm>
            <a:off x="571472" y="214290"/>
            <a:ext cx="8072494" cy="923330"/>
          </a:xfrm>
          <a:prstGeom prst="rect">
            <a:avLst/>
          </a:prstGeom>
          <a:noFill/>
        </p:spPr>
        <p:txBody>
          <a:bodyPr wrap="square" rtlCol="0">
            <a:spAutoFit/>
          </a:bodyPr>
          <a:lstStyle/>
          <a:p>
            <a:pPr algn="r" rtl="1"/>
            <a:r>
              <a:rPr lang="fa-IR" dirty="0" smtClean="0"/>
              <a:t>برای حالت ستون مستطیلی با مقطع تو خالی همان حالت از لحاظ شکل پذیری ایجاد شده با این تفاوت که بار بیشتری را نسبت به ستون دایره ای تحمل کرده ولی در تغییر شکل کوچکتری دچار شکست شده و شکل پذیری کمی داشته است.</a:t>
            </a:r>
            <a:endParaRPr 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85728"/>
            <a:ext cx="8143932" cy="923330"/>
          </a:xfrm>
          <a:prstGeom prst="rect">
            <a:avLst/>
          </a:prstGeom>
          <a:noFill/>
        </p:spPr>
        <p:txBody>
          <a:bodyPr wrap="square" rtlCol="0">
            <a:spAutoFit/>
          </a:bodyPr>
          <a:lstStyle/>
          <a:p>
            <a:pPr algn="r" rtl="1"/>
            <a:r>
              <a:rPr lang="fa-IR" dirty="0" smtClean="0"/>
              <a:t>در ضمن برای مدل سازی پلها در نرم افزارهای مختلف اگر طبق آیین نامه ها پل منظم تشخیص داده شود فقط کافیست مد اول آنرا برای آنالیز در نظر بکیریم.مثلاً برای مدلسازی یک پل با اندازه های مشخص به شکل زیر این چنین آن را مدل خواهند کرد.</a:t>
            </a:r>
            <a:endParaRPr lang="en-US" dirty="0"/>
          </a:p>
        </p:txBody>
      </p:sp>
      <p:pic>
        <p:nvPicPr>
          <p:cNvPr id="49154" name="Picture 2"/>
          <p:cNvPicPr>
            <a:picLocks noChangeAspect="1" noChangeArrowheads="1"/>
          </p:cNvPicPr>
          <p:nvPr/>
        </p:nvPicPr>
        <p:blipFill>
          <a:blip r:embed="rId2" cstate="print"/>
          <a:srcRect/>
          <a:stretch>
            <a:fillRect/>
          </a:stretch>
        </p:blipFill>
        <p:spPr bwMode="auto">
          <a:xfrm>
            <a:off x="0" y="1142984"/>
            <a:ext cx="8072461" cy="2648795"/>
          </a:xfrm>
          <a:prstGeom prst="rect">
            <a:avLst/>
          </a:prstGeom>
          <a:noFill/>
          <a:ln w="9525">
            <a:noFill/>
            <a:miter lim="800000"/>
            <a:headEnd/>
            <a:tailEnd/>
          </a:ln>
        </p:spPr>
      </p:pic>
      <p:sp>
        <p:nvSpPr>
          <p:cNvPr id="4" name="TextBox 3"/>
          <p:cNvSpPr txBox="1"/>
          <p:nvPr/>
        </p:nvSpPr>
        <p:spPr>
          <a:xfrm>
            <a:off x="285720" y="3929066"/>
            <a:ext cx="8715436" cy="646331"/>
          </a:xfrm>
          <a:prstGeom prst="rect">
            <a:avLst/>
          </a:prstGeom>
          <a:noFill/>
        </p:spPr>
        <p:txBody>
          <a:bodyPr wrap="square" rtlCol="0">
            <a:spAutoFit/>
          </a:bodyPr>
          <a:lstStyle/>
          <a:p>
            <a:pPr algn="r" rtl="1"/>
            <a:r>
              <a:rPr lang="fa-IR" dirty="0" smtClean="0"/>
              <a:t>مدل خطی الاستیک پل فوق با مشخصات کامل با در نظر گرفتن دال روی آن به شکل زیر بوده و برای مدلسازی دال اثرات مختلف را روی آن وارد کرده وبه روش اجزاء محدودی آنرا آنالیز می کنند.</a:t>
            </a:r>
            <a:endParaRPr lang="en-US" dirty="0"/>
          </a:p>
        </p:txBody>
      </p:sp>
      <p:pic>
        <p:nvPicPr>
          <p:cNvPr id="49155" name="Picture 3"/>
          <p:cNvPicPr>
            <a:picLocks noChangeAspect="1" noChangeArrowheads="1"/>
          </p:cNvPicPr>
          <p:nvPr/>
        </p:nvPicPr>
        <p:blipFill>
          <a:blip r:embed="rId3" cstate="print"/>
          <a:srcRect/>
          <a:stretch>
            <a:fillRect/>
          </a:stretch>
        </p:blipFill>
        <p:spPr bwMode="auto">
          <a:xfrm>
            <a:off x="0" y="4505325"/>
            <a:ext cx="4786314" cy="2352675"/>
          </a:xfrm>
          <a:prstGeom prst="rect">
            <a:avLst/>
          </a:prstGeom>
          <a:noFill/>
          <a:ln w="9525">
            <a:noFill/>
            <a:miter lim="800000"/>
            <a:headEnd/>
            <a:tailEnd/>
          </a:ln>
        </p:spPr>
      </p:pic>
      <p:pic>
        <p:nvPicPr>
          <p:cNvPr id="49156" name="Picture 4"/>
          <p:cNvPicPr>
            <a:picLocks noChangeAspect="1" noChangeArrowheads="1"/>
          </p:cNvPicPr>
          <p:nvPr/>
        </p:nvPicPr>
        <p:blipFill>
          <a:blip r:embed="rId4" cstate="print"/>
          <a:srcRect/>
          <a:stretch>
            <a:fillRect/>
          </a:stretch>
        </p:blipFill>
        <p:spPr bwMode="auto">
          <a:xfrm>
            <a:off x="4714876" y="4515402"/>
            <a:ext cx="4429124" cy="234259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357166"/>
            <a:ext cx="8358246" cy="2739211"/>
          </a:xfrm>
          <a:prstGeom prst="rect">
            <a:avLst/>
          </a:prstGeom>
          <a:noFill/>
        </p:spPr>
        <p:txBody>
          <a:bodyPr wrap="square" rtlCol="0">
            <a:spAutoFit/>
          </a:bodyPr>
          <a:lstStyle/>
          <a:p>
            <a:pPr algn="r" rtl="1"/>
            <a:r>
              <a:rPr lang="fa-IR" sz="2300" dirty="0" smtClean="0"/>
              <a:t>نحوه ی مدلسازس یک پل بر اساس روش پوش اور پیشرفته :</a:t>
            </a:r>
            <a:endParaRPr lang="fa-IR" dirty="0" smtClean="0"/>
          </a:p>
          <a:p>
            <a:pPr algn="r" rtl="1"/>
            <a:endParaRPr lang="fa-IR" sz="2300" dirty="0" smtClean="0"/>
          </a:p>
          <a:p>
            <a:pPr algn="r" rtl="1"/>
            <a:r>
              <a:rPr lang="fa-IR" dirty="0" smtClean="0"/>
              <a:t>مدل انتخابی بر اساس یک مدل نا منظم که تحت زلزله ی طبس قرار داده شده است و مشخصات پل بدین شکل است که دارای 4 دهانه ی 50 متری و با پایه های تکی که به صورت شماتیک در شکل نشان داده شده است.</a:t>
            </a:r>
          </a:p>
          <a:p>
            <a:pPr algn="r" rtl="1"/>
            <a:r>
              <a:rPr lang="fa-IR" dirty="0" smtClean="0"/>
              <a:t>ارتفاع پایه ها برابر 14 ، 7 و 21 متر بوده و ستونها به صورت بتنی در ابعاد 2*4 متر در نظر گرفته شده است. عرشه ی پل به صورت یک تیر سراسری الاستیک دو سر مفصل با تکیه گاههای میانی در محل پایه ها مدل شده و تکیه گاههای میانی به صورت فنرهایی با رفتار دو خطی در نظر گرفته شده است. جرم سازه به صورت جرم های متمرکز برابر 1250 تن در هر یک از تکیه گاههای میانی اعمال شده است.در جدول زیر مشخصات رکورد زلزله ی اعمالی ، نشان داده شده است.</a:t>
            </a:r>
            <a:endParaRPr lang="en-US" dirty="0"/>
          </a:p>
        </p:txBody>
      </p:sp>
      <p:pic>
        <p:nvPicPr>
          <p:cNvPr id="51202" name="Picture 2"/>
          <p:cNvPicPr>
            <a:picLocks noChangeAspect="1" noChangeArrowheads="1"/>
          </p:cNvPicPr>
          <p:nvPr/>
        </p:nvPicPr>
        <p:blipFill>
          <a:blip r:embed="rId2" cstate="print"/>
          <a:srcRect/>
          <a:stretch>
            <a:fillRect/>
          </a:stretch>
        </p:blipFill>
        <p:spPr bwMode="auto">
          <a:xfrm>
            <a:off x="428596" y="3071810"/>
            <a:ext cx="6305550" cy="2019300"/>
          </a:xfrm>
          <a:prstGeom prst="rect">
            <a:avLst/>
          </a:prstGeom>
          <a:noFill/>
          <a:ln w="9525">
            <a:noFill/>
            <a:miter lim="800000"/>
            <a:headEnd/>
            <a:tailEnd/>
          </a:ln>
        </p:spPr>
      </p:pic>
      <p:pic>
        <p:nvPicPr>
          <p:cNvPr id="51203" name="Picture 3"/>
          <p:cNvPicPr>
            <a:picLocks noChangeAspect="1" noChangeArrowheads="1"/>
          </p:cNvPicPr>
          <p:nvPr/>
        </p:nvPicPr>
        <p:blipFill>
          <a:blip r:embed="rId3" cstate="print"/>
          <a:srcRect/>
          <a:stretch>
            <a:fillRect/>
          </a:stretch>
        </p:blipFill>
        <p:spPr bwMode="auto">
          <a:xfrm>
            <a:off x="357158" y="5286388"/>
            <a:ext cx="8382000" cy="10763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357166"/>
            <a:ext cx="7786742" cy="369332"/>
          </a:xfrm>
          <a:prstGeom prst="rect">
            <a:avLst/>
          </a:prstGeom>
          <a:noFill/>
        </p:spPr>
        <p:txBody>
          <a:bodyPr wrap="square" rtlCol="0">
            <a:spAutoFit/>
          </a:bodyPr>
          <a:lstStyle/>
          <a:p>
            <a:pPr algn="r" rtl="1"/>
            <a:r>
              <a:rPr lang="fa-IR" dirty="0" smtClean="0"/>
              <a:t>در شکل زیر  مشخصات دینامیکی مودال و اشکال مودی الاستیک مدل مذکور نشان داده شده است.</a:t>
            </a:r>
            <a:endParaRPr lang="en-US" dirty="0"/>
          </a:p>
        </p:txBody>
      </p:sp>
      <p:pic>
        <p:nvPicPr>
          <p:cNvPr id="52226" name="Picture 2"/>
          <p:cNvPicPr>
            <a:picLocks noChangeAspect="1" noChangeArrowheads="1"/>
          </p:cNvPicPr>
          <p:nvPr/>
        </p:nvPicPr>
        <p:blipFill>
          <a:blip r:embed="rId2" cstate="print"/>
          <a:srcRect/>
          <a:stretch>
            <a:fillRect/>
          </a:stretch>
        </p:blipFill>
        <p:spPr bwMode="auto">
          <a:xfrm>
            <a:off x="500034" y="857232"/>
            <a:ext cx="8201025" cy="3028950"/>
          </a:xfrm>
          <a:prstGeom prst="rect">
            <a:avLst/>
          </a:prstGeom>
          <a:noFill/>
          <a:ln w="9525">
            <a:noFill/>
            <a:miter lim="800000"/>
            <a:headEnd/>
            <a:tailEnd/>
          </a:ln>
        </p:spPr>
      </p:pic>
      <p:pic>
        <p:nvPicPr>
          <p:cNvPr id="52227" name="Picture 3"/>
          <p:cNvPicPr>
            <a:picLocks noChangeAspect="1" noChangeArrowheads="1"/>
          </p:cNvPicPr>
          <p:nvPr/>
        </p:nvPicPr>
        <p:blipFill>
          <a:blip r:embed="rId3" cstate="print"/>
          <a:srcRect/>
          <a:stretch>
            <a:fillRect/>
          </a:stretch>
        </p:blipFill>
        <p:spPr bwMode="auto">
          <a:xfrm>
            <a:off x="428596" y="3643314"/>
            <a:ext cx="5572164" cy="2938446"/>
          </a:xfrm>
          <a:prstGeom prst="rect">
            <a:avLst/>
          </a:prstGeom>
          <a:noFill/>
          <a:ln w="9525">
            <a:noFill/>
            <a:miter lim="800000"/>
            <a:headEnd/>
            <a:tailEnd/>
          </a:ln>
        </p:spPr>
      </p:pic>
      <p:sp>
        <p:nvSpPr>
          <p:cNvPr id="6" name="TextBox 5"/>
          <p:cNvSpPr txBox="1"/>
          <p:nvPr/>
        </p:nvSpPr>
        <p:spPr>
          <a:xfrm>
            <a:off x="6572264" y="4143380"/>
            <a:ext cx="2214578" cy="1477328"/>
          </a:xfrm>
          <a:prstGeom prst="rect">
            <a:avLst/>
          </a:prstGeom>
          <a:noFill/>
        </p:spPr>
        <p:txBody>
          <a:bodyPr wrap="square" rtlCol="0">
            <a:spAutoFit/>
          </a:bodyPr>
          <a:lstStyle/>
          <a:p>
            <a:pPr algn="justLow" rtl="1"/>
            <a:r>
              <a:rPr lang="fa-IR" dirty="0" smtClean="0"/>
              <a:t>منحنی های طیف ظرفیت  سیستم های یک درجه آزادی معادل مربوط به هر مود در شکل نشان داده شده اند.</a:t>
            </a:r>
            <a:endParaRPr 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cstate="print"/>
          <a:srcRect/>
          <a:stretch>
            <a:fillRect/>
          </a:stretch>
        </p:blipFill>
        <p:spPr bwMode="auto">
          <a:xfrm>
            <a:off x="642910" y="857232"/>
            <a:ext cx="8115300" cy="1343025"/>
          </a:xfrm>
          <a:prstGeom prst="rect">
            <a:avLst/>
          </a:prstGeom>
          <a:noFill/>
          <a:ln w="9525">
            <a:noFill/>
            <a:miter lim="800000"/>
            <a:headEnd/>
            <a:tailEnd/>
          </a:ln>
        </p:spPr>
      </p:pic>
      <p:sp>
        <p:nvSpPr>
          <p:cNvPr id="3" name="TextBox 2"/>
          <p:cNvSpPr txBox="1"/>
          <p:nvPr/>
        </p:nvSpPr>
        <p:spPr>
          <a:xfrm>
            <a:off x="714348" y="285728"/>
            <a:ext cx="8072494" cy="369332"/>
          </a:xfrm>
          <a:prstGeom prst="rect">
            <a:avLst/>
          </a:prstGeom>
          <a:noFill/>
        </p:spPr>
        <p:txBody>
          <a:bodyPr wrap="square" rtlCol="0">
            <a:spAutoFit/>
          </a:bodyPr>
          <a:lstStyle/>
          <a:p>
            <a:pPr algn="r" rtl="1"/>
            <a:r>
              <a:rPr lang="fa-IR" dirty="0" smtClean="0"/>
              <a:t>جابه جایی تکیه گاههای متناظر با تغییر مکان هدف در هر مود</a:t>
            </a:r>
            <a:endParaRPr lang="en-US" dirty="0"/>
          </a:p>
        </p:txBody>
      </p:sp>
      <p:pic>
        <p:nvPicPr>
          <p:cNvPr id="53251" name="Picture 3"/>
          <p:cNvPicPr>
            <a:picLocks noChangeAspect="1" noChangeArrowheads="1"/>
          </p:cNvPicPr>
          <p:nvPr/>
        </p:nvPicPr>
        <p:blipFill>
          <a:blip r:embed="rId3" cstate="print"/>
          <a:srcRect/>
          <a:stretch>
            <a:fillRect/>
          </a:stretch>
        </p:blipFill>
        <p:spPr bwMode="auto">
          <a:xfrm>
            <a:off x="357158" y="3714752"/>
            <a:ext cx="6600825" cy="2838450"/>
          </a:xfrm>
          <a:prstGeom prst="rect">
            <a:avLst/>
          </a:prstGeom>
          <a:noFill/>
          <a:ln w="9525">
            <a:noFill/>
            <a:miter lim="800000"/>
            <a:headEnd/>
            <a:tailEnd/>
          </a:ln>
        </p:spPr>
      </p:pic>
      <p:sp>
        <p:nvSpPr>
          <p:cNvPr id="5" name="TextBox 4"/>
          <p:cNvSpPr txBox="1"/>
          <p:nvPr/>
        </p:nvSpPr>
        <p:spPr>
          <a:xfrm>
            <a:off x="857224" y="2500306"/>
            <a:ext cx="7715304" cy="1200329"/>
          </a:xfrm>
          <a:prstGeom prst="rect">
            <a:avLst/>
          </a:prstGeom>
          <a:noFill/>
        </p:spPr>
        <p:txBody>
          <a:bodyPr wrap="square" rtlCol="0">
            <a:spAutoFit/>
          </a:bodyPr>
          <a:lstStyle/>
          <a:p>
            <a:pPr algn="r" rtl="1"/>
            <a:r>
              <a:rPr lang="fa-IR" dirty="0" smtClean="0"/>
              <a:t>حداکثر جابه جایی پیش بینی شده توسط روش پوش اور بهنگام شونده (</a:t>
            </a:r>
            <a:r>
              <a:rPr lang="en-US" dirty="0" smtClean="0"/>
              <a:t>AM</a:t>
            </a:r>
            <a:r>
              <a:rPr lang="fa-IR" dirty="0" smtClean="0"/>
              <a:t>) </a:t>
            </a:r>
            <a:r>
              <a:rPr lang="en-US" dirty="0" smtClean="0"/>
              <a:t>Adaptive modal</a:t>
            </a:r>
            <a:r>
              <a:rPr lang="fa-IR" dirty="0" smtClean="0"/>
              <a:t> و تحلیل دینامیکی غیر خطی (</a:t>
            </a:r>
            <a:r>
              <a:rPr lang="en-US" dirty="0" smtClean="0"/>
              <a:t>NDA</a:t>
            </a:r>
            <a:r>
              <a:rPr lang="fa-IR" dirty="0" smtClean="0"/>
              <a:t>) </a:t>
            </a:r>
            <a:r>
              <a:rPr lang="en-US" dirty="0" smtClean="0"/>
              <a:t>Nonlinear Dynamic Analysis</a:t>
            </a:r>
            <a:r>
              <a:rPr lang="fa-IR" dirty="0" smtClean="0"/>
              <a:t> در نمودار زیر نشان داده شده است. با توجه به تعداد مودهای در نظر گرفته شده در روش مورد نظر (</a:t>
            </a:r>
            <a:r>
              <a:rPr lang="en-US" dirty="0" smtClean="0"/>
              <a:t>AM</a:t>
            </a:r>
            <a:r>
              <a:rPr lang="fa-IR" dirty="0" smtClean="0"/>
              <a:t>) پاسخ در سه حالت مختلف و در نظر گرفتن ترکیب دو یا سه مود ، همچنین بر اساس مود اول تنها در شکل نشان داده شده</a:t>
            </a:r>
            <a:endParaRPr 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428604"/>
            <a:ext cx="8072494" cy="446276"/>
          </a:xfrm>
          <a:prstGeom prst="rect">
            <a:avLst/>
          </a:prstGeom>
          <a:noFill/>
        </p:spPr>
        <p:txBody>
          <a:bodyPr wrap="square" rtlCol="0">
            <a:spAutoFit/>
          </a:bodyPr>
          <a:lstStyle/>
          <a:p>
            <a:pPr algn="r" rtl="1"/>
            <a:r>
              <a:rPr lang="fa-IR" sz="2300" dirty="0" smtClean="0"/>
              <a:t>اصول کلی در مدلسازی :</a:t>
            </a:r>
            <a:endParaRPr lang="en-US" sz="2300" dirty="0"/>
          </a:p>
        </p:txBody>
      </p:sp>
      <p:sp>
        <p:nvSpPr>
          <p:cNvPr id="3" name="TextBox 2"/>
          <p:cNvSpPr txBox="1"/>
          <p:nvPr/>
        </p:nvSpPr>
        <p:spPr>
          <a:xfrm>
            <a:off x="642910" y="1071546"/>
            <a:ext cx="8072494" cy="1754326"/>
          </a:xfrm>
          <a:prstGeom prst="rect">
            <a:avLst/>
          </a:prstGeom>
          <a:noFill/>
        </p:spPr>
        <p:txBody>
          <a:bodyPr wrap="square" rtlCol="0">
            <a:spAutoFit/>
          </a:bodyPr>
          <a:lstStyle/>
          <a:p>
            <a:pPr algn="r" rtl="1"/>
            <a:r>
              <a:rPr lang="fa-IR" dirty="0" smtClean="0"/>
              <a:t>در مدلسازی سازه های خاصی شبیه پلها ، اجزاء محدود پایه ی اصلی مدل کردن و آنالیز می باشد. البته برای مدل کردن پلها خیلی اوقات باید از قضاوت مهندسی و یک درک کامل بنیادی بر اساس اصول مهندسی کمک گرفته شود.</a:t>
            </a:r>
          </a:p>
          <a:p>
            <a:pPr algn="r" rtl="1"/>
            <a:endParaRPr lang="fa-IR" dirty="0" smtClean="0"/>
          </a:p>
          <a:p>
            <a:pPr algn="r" rtl="1"/>
            <a:r>
              <a:rPr lang="fa-IR" dirty="0" smtClean="0"/>
              <a:t>بر اساس میزان پیچیدگی سازههای تحت بررسی می توان از کاربرد تیرهای 2 یا 3 بعدی طبیعی استفاده کرد.در خیلی موارد المانهای تیر می توانند برای مدل کردن المانهای سازه ای پل مطابق شکل استفاده شوند.</a:t>
            </a:r>
            <a:endParaRPr lang="en-US" dirty="0"/>
          </a:p>
        </p:txBody>
      </p:sp>
      <p:pic>
        <p:nvPicPr>
          <p:cNvPr id="58370" name="Picture 2"/>
          <p:cNvPicPr>
            <a:picLocks noChangeAspect="1" noChangeArrowheads="1"/>
          </p:cNvPicPr>
          <p:nvPr/>
        </p:nvPicPr>
        <p:blipFill>
          <a:blip r:embed="rId2" cstate="print"/>
          <a:srcRect/>
          <a:stretch>
            <a:fillRect/>
          </a:stretch>
        </p:blipFill>
        <p:spPr bwMode="auto">
          <a:xfrm>
            <a:off x="0" y="2964772"/>
            <a:ext cx="5043500" cy="3893228"/>
          </a:xfrm>
          <a:prstGeom prst="rect">
            <a:avLst/>
          </a:prstGeom>
          <a:noFill/>
          <a:ln w="9525">
            <a:noFill/>
            <a:miter lim="800000"/>
            <a:headEnd/>
            <a:tailEnd/>
          </a:ln>
        </p:spPr>
      </p:pic>
      <p:sp>
        <p:nvSpPr>
          <p:cNvPr id="5" name="TextBox 4"/>
          <p:cNvSpPr txBox="1"/>
          <p:nvPr/>
        </p:nvSpPr>
        <p:spPr>
          <a:xfrm>
            <a:off x="5500694" y="3143248"/>
            <a:ext cx="3214710" cy="1477328"/>
          </a:xfrm>
          <a:prstGeom prst="rect">
            <a:avLst/>
          </a:prstGeom>
          <a:noFill/>
        </p:spPr>
        <p:txBody>
          <a:bodyPr wrap="square" rtlCol="0">
            <a:spAutoFit/>
          </a:bodyPr>
          <a:lstStyle/>
          <a:p>
            <a:pPr algn="justLow" rtl="1">
              <a:buFont typeface="Wingdings" pitchFamily="2" charset="2"/>
              <a:buChar char="q"/>
            </a:pPr>
            <a:r>
              <a:rPr lang="fa-IR" dirty="0" smtClean="0"/>
              <a:t> بر اساس این مدل کردن می توان نیروها و لنگرهای المانها را محاسبه کرده و این نتایج معمولاً به سیستمهای مختصات المانها بستگی دارد . بنابراین این کار آنالیز ها را ساده خواهد کرد.</a:t>
            </a:r>
            <a:endParaRPr lang="en-US" dirty="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357166"/>
            <a:ext cx="7858180" cy="923330"/>
          </a:xfrm>
          <a:prstGeom prst="rect">
            <a:avLst/>
          </a:prstGeom>
          <a:noFill/>
        </p:spPr>
        <p:txBody>
          <a:bodyPr wrap="square" rtlCol="0">
            <a:spAutoFit/>
          </a:bodyPr>
          <a:lstStyle/>
          <a:p>
            <a:pPr algn="r" rtl="1"/>
            <a:r>
              <a:rPr lang="fa-IR" dirty="0" smtClean="0"/>
              <a:t>برای نمونه برای مدل کردن پایه ی پل از سه عضو استفاده شده که هر کدام شامل 3 المان در طول خود می شود و در پایه ها گیر دار شده ونحوه ی المان بندی سر ستونها واتصال به دال و ستون نشان داده شده و با المان ها ودرجات آزادی مربوط به هرکدام همان گونه که قبلاً توضیح داده شده قرار گرفته اند .</a:t>
            </a:r>
            <a:endParaRPr lang="en-US" dirty="0"/>
          </a:p>
        </p:txBody>
      </p:sp>
      <p:pic>
        <p:nvPicPr>
          <p:cNvPr id="59394" name="Picture 2"/>
          <p:cNvPicPr>
            <a:picLocks noChangeAspect="1" noChangeArrowheads="1"/>
          </p:cNvPicPr>
          <p:nvPr/>
        </p:nvPicPr>
        <p:blipFill>
          <a:blip r:embed="rId2" cstate="print"/>
          <a:srcRect/>
          <a:stretch>
            <a:fillRect/>
          </a:stretch>
        </p:blipFill>
        <p:spPr bwMode="auto">
          <a:xfrm>
            <a:off x="0" y="1500174"/>
            <a:ext cx="4410075" cy="4895850"/>
          </a:xfrm>
          <a:prstGeom prst="rect">
            <a:avLst/>
          </a:prstGeom>
          <a:noFill/>
          <a:ln w="9525">
            <a:noFill/>
            <a:miter lim="800000"/>
            <a:headEnd/>
            <a:tailEnd/>
          </a:ln>
        </p:spPr>
      </p:pic>
      <p:sp>
        <p:nvSpPr>
          <p:cNvPr id="4" name="TextBox 3"/>
          <p:cNvSpPr txBox="1"/>
          <p:nvPr/>
        </p:nvSpPr>
        <p:spPr>
          <a:xfrm>
            <a:off x="5072066" y="1785926"/>
            <a:ext cx="3500462" cy="369332"/>
          </a:xfrm>
          <a:prstGeom prst="rect">
            <a:avLst/>
          </a:prstGeom>
          <a:noFill/>
        </p:spPr>
        <p:txBody>
          <a:bodyPr wrap="square" rtlCol="0">
            <a:spAutoFit/>
          </a:bodyPr>
          <a:lstStyle/>
          <a:p>
            <a:pPr algn="r" rtl="1"/>
            <a:r>
              <a:rPr lang="fa-IR" dirty="0" smtClean="0"/>
              <a:t>اتصال صلب سقف به سر ستون :</a:t>
            </a:r>
            <a:endParaRPr lang="en-US" dirty="0"/>
          </a:p>
        </p:txBody>
      </p:sp>
      <p:pic>
        <p:nvPicPr>
          <p:cNvPr id="59395" name="Picture 3"/>
          <p:cNvPicPr>
            <a:picLocks noChangeAspect="1" noChangeArrowheads="1"/>
          </p:cNvPicPr>
          <p:nvPr/>
        </p:nvPicPr>
        <p:blipFill>
          <a:blip r:embed="rId3" cstate="print"/>
          <a:srcRect/>
          <a:stretch>
            <a:fillRect/>
          </a:stretch>
        </p:blipFill>
        <p:spPr bwMode="auto">
          <a:xfrm>
            <a:off x="4765189" y="2285992"/>
            <a:ext cx="4378811" cy="378619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a:stretch>
            <a:fillRect/>
          </a:stretch>
        </p:blipFill>
        <p:spPr bwMode="auto">
          <a:xfrm>
            <a:off x="0" y="3586157"/>
            <a:ext cx="3196628" cy="3271843"/>
          </a:xfrm>
          <a:prstGeom prst="rect">
            <a:avLst/>
          </a:prstGeom>
          <a:noFill/>
          <a:ln w="9525">
            <a:noFill/>
            <a:miter lim="800000"/>
            <a:headEnd/>
            <a:tailEnd/>
          </a:ln>
        </p:spPr>
      </p:pic>
      <p:pic>
        <p:nvPicPr>
          <p:cNvPr id="60419" name="Picture 3"/>
          <p:cNvPicPr>
            <a:picLocks noChangeAspect="1" noChangeArrowheads="1"/>
          </p:cNvPicPr>
          <p:nvPr/>
        </p:nvPicPr>
        <p:blipFill>
          <a:blip r:embed="rId3" cstate="print"/>
          <a:srcRect/>
          <a:stretch>
            <a:fillRect/>
          </a:stretch>
        </p:blipFill>
        <p:spPr bwMode="auto">
          <a:xfrm>
            <a:off x="3929058" y="2408061"/>
            <a:ext cx="5214942" cy="4449940"/>
          </a:xfrm>
          <a:prstGeom prst="rect">
            <a:avLst/>
          </a:prstGeom>
          <a:noFill/>
          <a:ln w="9525">
            <a:noFill/>
            <a:miter lim="800000"/>
            <a:headEnd/>
            <a:tailEnd/>
          </a:ln>
        </p:spPr>
      </p:pic>
      <p:pic>
        <p:nvPicPr>
          <p:cNvPr id="60420" name="Picture 4"/>
          <p:cNvPicPr>
            <a:picLocks noChangeAspect="1" noChangeArrowheads="1"/>
          </p:cNvPicPr>
          <p:nvPr/>
        </p:nvPicPr>
        <p:blipFill>
          <a:blip r:embed="rId4" cstate="print"/>
          <a:srcRect/>
          <a:stretch>
            <a:fillRect/>
          </a:stretch>
        </p:blipFill>
        <p:spPr bwMode="auto">
          <a:xfrm>
            <a:off x="0" y="0"/>
            <a:ext cx="4270374" cy="3500437"/>
          </a:xfrm>
          <a:prstGeom prst="rect">
            <a:avLst/>
          </a:prstGeom>
          <a:noFill/>
          <a:ln w="9525">
            <a:noFill/>
            <a:miter lim="800000"/>
            <a:headEnd/>
            <a:tailEnd/>
          </a:ln>
        </p:spPr>
      </p:pic>
      <p:sp>
        <p:nvSpPr>
          <p:cNvPr id="5" name="TextBox 4"/>
          <p:cNvSpPr txBox="1"/>
          <p:nvPr/>
        </p:nvSpPr>
        <p:spPr>
          <a:xfrm>
            <a:off x="4429124" y="357166"/>
            <a:ext cx="4286280" cy="646331"/>
          </a:xfrm>
          <a:prstGeom prst="rect">
            <a:avLst/>
          </a:prstGeom>
          <a:noFill/>
        </p:spPr>
        <p:txBody>
          <a:bodyPr wrap="square" rtlCol="0">
            <a:spAutoFit/>
          </a:bodyPr>
          <a:lstStyle/>
          <a:p>
            <a:pPr algn="r" rtl="1"/>
            <a:r>
              <a:rPr lang="fa-IR" dirty="0" smtClean="0"/>
              <a:t>المانهای اتصال سر ستونها به رویه ها و دالها و المانهای پیش تنیدگی در دالهای کف پلها</a:t>
            </a:r>
            <a:endParaRPr lang="en-US"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2357430"/>
            <a:ext cx="7772400" cy="1470025"/>
          </a:xfrm>
        </p:spPr>
        <p:txBody>
          <a:bodyPr>
            <a:noAutofit/>
          </a:bodyPr>
          <a:lstStyle/>
          <a:p>
            <a:pPr algn="r" rtl="1"/>
            <a:r>
              <a:rPr lang="fa-IR" sz="2300" dirty="0" smtClean="0"/>
              <a:t/>
            </a:r>
            <a:br>
              <a:rPr lang="fa-IR" sz="2300" dirty="0" smtClean="0"/>
            </a:br>
            <a:r>
              <a:rPr lang="fa-IR" sz="2300" dirty="0"/>
              <a:t/>
            </a:r>
            <a:br>
              <a:rPr lang="fa-IR" sz="2300" dirty="0"/>
            </a:br>
            <a:r>
              <a:rPr lang="fa-IR" sz="2300" dirty="0" smtClean="0"/>
              <a:t>متداولترین روش مورد استفاده برای بررسی تفصیلی جهت ارزیابی عملکرد لرزه ای،استفاده از روش تحلیل الاستیک مدال و برآورد مقاومت ها و ظرفیت های اجزاء می باشد.</a:t>
            </a:r>
            <a:br>
              <a:rPr lang="fa-IR" sz="2300" dirty="0" smtClean="0"/>
            </a:br>
            <a:r>
              <a:rPr lang="fa-IR" sz="2300" dirty="0" smtClean="0"/>
              <a:t/>
            </a:r>
            <a:br>
              <a:rPr lang="fa-IR" sz="2300" dirty="0" smtClean="0"/>
            </a:br>
            <a:r>
              <a:rPr lang="fa-IR" sz="2300" dirty="0" smtClean="0"/>
              <a:t>این روش ساده بوده است لیکن بر روی رفتار خاص هر جزء بیش از حد تأکید دارد و از اندر کنش بین اجزاء متفاوت سازه و عملکرد مربوط به نیروها ولنگرها صرف نظر می کند، که سبب بروز مشکلاتی در بعضی حالات خاص می شود به عنوان مثال این کار ممکن است سبب افزایش مقاومت یک عضو شکل پذیر شده که سبب انتقال بار از آن عضو به یک عضو غیر شکل پذیر یا شکننده و ضعیف شده که بسیار نامطلوب خواهد بود حتی اگر محاسبات افزایش ظرفیت لرزه ای را نشان دهد و یا در برخی موارد بسته به حجم آرماتور موجود در هر عضو نتایج نادرستی به همراه داشته باشد.که در نتیجه این روش ممکن است خیلی محافظه کارانه باشد که سبب پرهزینه شدن طرح شده ویا در شرایط خاص غیر عادی می تواند نتایج غیر محافظه کارانه ای به همراه داشته باشد.</a:t>
            </a:r>
            <a:br>
              <a:rPr lang="fa-IR" sz="2300" dirty="0" smtClean="0"/>
            </a:br>
            <a:r>
              <a:rPr lang="fa-IR" sz="2300" dirty="0" smtClean="0"/>
              <a:t/>
            </a:r>
            <a:br>
              <a:rPr lang="fa-IR" sz="2300" dirty="0" smtClean="0"/>
            </a:br>
            <a:endParaRPr lang="en-US" sz="2300"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214290"/>
            <a:ext cx="8143932" cy="1754326"/>
          </a:xfrm>
          <a:prstGeom prst="rect">
            <a:avLst/>
          </a:prstGeom>
          <a:noFill/>
        </p:spPr>
        <p:txBody>
          <a:bodyPr wrap="square" rtlCol="0">
            <a:spAutoFit/>
          </a:bodyPr>
          <a:lstStyle/>
          <a:p>
            <a:pPr algn="r" rtl="1"/>
            <a:r>
              <a:rPr lang="fa-IR" dirty="0" smtClean="0"/>
              <a:t>یکی دیگر از بحث های مهم در مدلسازی سازه هایی مانند پل تعریف شرایط مرزی ، برای سازه ی مورد نظر می باشد.</a:t>
            </a:r>
          </a:p>
          <a:p>
            <a:pPr algn="r" rtl="1"/>
            <a:endParaRPr lang="fa-IR" dirty="0" smtClean="0"/>
          </a:p>
          <a:p>
            <a:pPr algn="r" rtl="1"/>
            <a:r>
              <a:rPr lang="fa-IR" dirty="0" smtClean="0"/>
              <a:t>شرایط ستونها و دیوارهای پشتیبان انتهایی دو طرف پل  باید بگونه ای مدل شوند که تأثیر آنها به درستی در آنالیز لحاظ شود. این کار بخصوص برای آنالیز دینامیکی بسیار تعیین کننده بوده و مدلسازی درست خاک و فونداسیون بسیار مهم می باشد.</a:t>
            </a:r>
          </a:p>
        </p:txBody>
      </p:sp>
      <p:pic>
        <p:nvPicPr>
          <p:cNvPr id="58370" name="Picture 2"/>
          <p:cNvPicPr>
            <a:picLocks noChangeAspect="1" noChangeArrowheads="1"/>
          </p:cNvPicPr>
          <p:nvPr/>
        </p:nvPicPr>
        <p:blipFill>
          <a:blip r:embed="rId2" cstate="print"/>
          <a:srcRect/>
          <a:stretch>
            <a:fillRect/>
          </a:stretch>
        </p:blipFill>
        <p:spPr bwMode="auto">
          <a:xfrm>
            <a:off x="0" y="2866526"/>
            <a:ext cx="4714876" cy="3991474"/>
          </a:xfrm>
          <a:prstGeom prst="rect">
            <a:avLst/>
          </a:prstGeom>
          <a:noFill/>
          <a:ln w="9525">
            <a:noFill/>
            <a:miter lim="800000"/>
            <a:headEnd/>
            <a:tailEnd/>
          </a:ln>
        </p:spPr>
      </p:pic>
      <p:sp>
        <p:nvSpPr>
          <p:cNvPr id="4" name="TextBox 3"/>
          <p:cNvSpPr txBox="1"/>
          <p:nvPr/>
        </p:nvSpPr>
        <p:spPr>
          <a:xfrm>
            <a:off x="3000364" y="2143116"/>
            <a:ext cx="5715040" cy="2031325"/>
          </a:xfrm>
          <a:prstGeom prst="rect">
            <a:avLst/>
          </a:prstGeom>
          <a:noFill/>
        </p:spPr>
        <p:txBody>
          <a:bodyPr wrap="square" rtlCol="0">
            <a:spAutoFit/>
          </a:bodyPr>
          <a:lstStyle/>
          <a:p>
            <a:pPr algn="justLow" rtl="1"/>
            <a:r>
              <a:rPr lang="fa-IR" dirty="0" smtClean="0"/>
              <a:t>خیلی از برنامه های اجزاء محدودی برای شرایط سیستم های تکیه گاهی یک ماتریس 6*6 را به عنوان ماتریس سختی آن می پذیرند. بعضی از برنامه ها نیز این تعریف را به صورت توسعه یافته تری به شکل یک ماتریس 12*12 که به منظور ایجاد رابطه ای بین خاک ، و پی سازه ی متصل به ستونها می باشد را در نظر می گیرند. که باز هم این روش را توسعه دادند بوسیله ی قرار دادن فنرها و دمپرهای غیر خطی که مدلسازی را دقیقتر خواهد کرد.</a:t>
            </a:r>
            <a:endParaRPr lang="en-US" dirty="0"/>
          </a:p>
        </p:txBody>
      </p:sp>
      <p:pic>
        <p:nvPicPr>
          <p:cNvPr id="58371" name="Picture 3"/>
          <p:cNvPicPr>
            <a:picLocks noChangeAspect="1" noChangeArrowheads="1"/>
          </p:cNvPicPr>
          <p:nvPr/>
        </p:nvPicPr>
        <p:blipFill>
          <a:blip r:embed="rId3" cstate="print"/>
          <a:srcRect/>
          <a:stretch>
            <a:fillRect/>
          </a:stretch>
        </p:blipFill>
        <p:spPr bwMode="auto">
          <a:xfrm>
            <a:off x="5000628" y="4264371"/>
            <a:ext cx="3143272" cy="2593629"/>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357166"/>
            <a:ext cx="8286808" cy="1477328"/>
          </a:xfrm>
          <a:prstGeom prst="rect">
            <a:avLst/>
          </a:prstGeom>
          <a:noFill/>
        </p:spPr>
        <p:txBody>
          <a:bodyPr wrap="square" rtlCol="0">
            <a:spAutoFit/>
          </a:bodyPr>
          <a:lstStyle/>
          <a:p>
            <a:pPr algn="r" rtl="1"/>
            <a:r>
              <a:rPr lang="fa-IR" dirty="0" smtClean="0"/>
              <a:t>در موارد زیادی برای مدلسازی اندر کنش خاک و سازه از مدل زیر استفاده می شود که از المانهای زیر سطحی و فنرهایی بر اساس رفتار پلاستیسیته که مانند توده ی خاک آنرا محاصره کرده است.</a:t>
            </a:r>
          </a:p>
          <a:p>
            <a:pPr algn="r" rtl="1"/>
            <a:endParaRPr lang="fa-IR" dirty="0" smtClean="0"/>
          </a:p>
          <a:p>
            <a:pPr algn="r" rtl="1"/>
            <a:r>
              <a:rPr lang="fa-IR" dirty="0" smtClean="0"/>
              <a:t>به عنوان یک قانون کلی برای مکانهای متفاوت باید مدلهای کوچکی برای آزمایش ساخته شود و با محاسبات دستی نتایج آن مقایسه شود.</a:t>
            </a:r>
            <a:endParaRPr lang="en-US" dirty="0"/>
          </a:p>
        </p:txBody>
      </p:sp>
      <p:pic>
        <p:nvPicPr>
          <p:cNvPr id="59394" name="Picture 2"/>
          <p:cNvPicPr>
            <a:picLocks noChangeAspect="1" noChangeArrowheads="1"/>
          </p:cNvPicPr>
          <p:nvPr/>
        </p:nvPicPr>
        <p:blipFill>
          <a:blip r:embed="rId2" cstate="print"/>
          <a:srcRect/>
          <a:stretch>
            <a:fillRect/>
          </a:stretch>
        </p:blipFill>
        <p:spPr bwMode="auto">
          <a:xfrm>
            <a:off x="571472" y="1785927"/>
            <a:ext cx="6136145" cy="507207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a:stretch>
            <a:fillRect/>
          </a:stretch>
        </p:blipFill>
        <p:spPr bwMode="auto">
          <a:xfrm>
            <a:off x="0" y="1928802"/>
            <a:ext cx="7072720" cy="4929198"/>
          </a:xfrm>
          <a:prstGeom prst="rect">
            <a:avLst/>
          </a:prstGeom>
          <a:noFill/>
          <a:ln w="9525">
            <a:noFill/>
            <a:miter lim="800000"/>
            <a:headEnd/>
            <a:tailEnd/>
          </a:ln>
        </p:spPr>
      </p:pic>
      <p:sp>
        <p:nvSpPr>
          <p:cNvPr id="3" name="TextBox 2"/>
          <p:cNvSpPr txBox="1"/>
          <p:nvPr/>
        </p:nvSpPr>
        <p:spPr>
          <a:xfrm>
            <a:off x="714348" y="214290"/>
            <a:ext cx="8072494" cy="1200329"/>
          </a:xfrm>
          <a:prstGeom prst="rect">
            <a:avLst/>
          </a:prstGeom>
          <a:noFill/>
        </p:spPr>
        <p:txBody>
          <a:bodyPr wrap="square" rtlCol="0">
            <a:spAutoFit/>
          </a:bodyPr>
          <a:lstStyle/>
          <a:p>
            <a:pPr algn="r" rtl="1"/>
            <a:r>
              <a:rPr lang="fa-IR" dirty="0" smtClean="0"/>
              <a:t>در مهندسی طراحی پل ها بارهای گوناگونی به پل وارد می شود ، از قبیل بارهای خدمت ، مثل بارهای ترافیکی ، باد ، حرارتی ، سازه ای وساختمانی و بارهای گوناگون دیگر که می شود آنها را به صورت بارهای معادل استاتیکی به سازه وارد کرد مثل بارهای جرثقیل و کمپرسی و ... که در شکلهای زیر می توانید مشاهده کنید.</a:t>
            </a:r>
            <a:endParaRPr lang="en-US" dirty="0"/>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0" y="1409700"/>
            <a:ext cx="5343525" cy="5448300"/>
          </a:xfrm>
          <a:prstGeom prst="rect">
            <a:avLst/>
          </a:prstGeom>
          <a:noFill/>
          <a:ln w="9525">
            <a:noFill/>
            <a:miter lim="800000"/>
            <a:headEnd/>
            <a:tailEnd/>
          </a:ln>
        </p:spPr>
      </p:pic>
      <p:sp>
        <p:nvSpPr>
          <p:cNvPr id="4" name="TextBox 3"/>
          <p:cNvSpPr txBox="1"/>
          <p:nvPr/>
        </p:nvSpPr>
        <p:spPr>
          <a:xfrm>
            <a:off x="5000628" y="357166"/>
            <a:ext cx="3857652" cy="2862322"/>
          </a:xfrm>
          <a:prstGeom prst="rect">
            <a:avLst/>
          </a:prstGeom>
          <a:noFill/>
        </p:spPr>
        <p:txBody>
          <a:bodyPr wrap="square" rtlCol="0">
            <a:spAutoFit/>
          </a:bodyPr>
          <a:lstStyle/>
          <a:p>
            <a:pPr algn="justLow" rtl="1"/>
            <a:r>
              <a:rPr lang="fa-IR" dirty="0" smtClean="0"/>
              <a:t>در مناطق لرزه ای عامل تعیین کننده بارهای دینامیکی بوده که برای طراحی از آنها استفاده می شود و اثر این بارها روی رفتار سازه بسیار پر اهمیت است  که بستگی به میرایی و دوره ی تناوب سازه ها داشته و برای مطالعه ی دقیق تر لرزه ای پلها از طیف های تاریخچه ی زمانی استفاده می شود که رفتار دینامیکی دقیقتری را بررسی می کنند و به کمک آن جابه جایی و شتاب حداکثر که در نقاط مرزی پلها رخ می دهد را بدست می آورند.</a:t>
            </a:r>
            <a:endParaRPr lang="en-US" dirty="0"/>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14290"/>
            <a:ext cx="8572560" cy="5509200"/>
          </a:xfrm>
          <a:prstGeom prst="rect">
            <a:avLst/>
          </a:prstGeom>
          <a:noFill/>
        </p:spPr>
        <p:txBody>
          <a:bodyPr wrap="square" rtlCol="0">
            <a:spAutoFit/>
          </a:bodyPr>
          <a:lstStyle/>
          <a:p>
            <a:pPr algn="r" rtl="1">
              <a:buFont typeface="Wingdings" pitchFamily="2" charset="2"/>
              <a:buChar char="q"/>
            </a:pPr>
            <a:r>
              <a:rPr lang="fa-IR" sz="2300" dirty="0" smtClean="0"/>
              <a:t> بررسی آیین نامه های لرزه ای پلها در سالهای گذشته :</a:t>
            </a:r>
            <a:endParaRPr lang="fa-IR" dirty="0" smtClean="0"/>
          </a:p>
          <a:p>
            <a:pPr algn="r" rtl="1"/>
            <a:endParaRPr lang="fa-IR" dirty="0" smtClean="0"/>
          </a:p>
          <a:p>
            <a:pPr algn="r" rtl="1"/>
            <a:r>
              <a:rPr lang="fa-IR" dirty="0" smtClean="0"/>
              <a:t>در سالهای 1971 در آمریکا در مورد پلهای بزرگراهی بارهای جانبی در حدود 2 تا 6 % بارهای مرده در نظر گرفته می شده است و در سالهای 1973 کالیفرنیا ، پیشرفتهای جدیدی در این زمینه انجام داد و طراحی لرزه ای کاربردی را بر اساس محل و پاسخ لرزه ای خاک منطقه ومشخصات دینامیکی پل قرار می دهد و انجمن راه و ترابری آمریکا (</a:t>
            </a:r>
            <a:r>
              <a:rPr lang="en-US" dirty="0" smtClean="0"/>
              <a:t>AASHTO</a:t>
            </a:r>
            <a:r>
              <a:rPr lang="fa-IR" dirty="0" smtClean="0"/>
              <a:t>) در سال 1981 آیین نامه ی کالترنس کالیفرنیا را با نام (</a:t>
            </a:r>
            <a:r>
              <a:rPr lang="en-US" dirty="0" smtClean="0"/>
              <a:t>ATC</a:t>
            </a:r>
            <a:r>
              <a:rPr lang="fa-IR" dirty="0" smtClean="0"/>
              <a:t>) توسعه داده و (</a:t>
            </a:r>
            <a:r>
              <a:rPr lang="en-US" dirty="0" smtClean="0"/>
              <a:t>ATC-6</a:t>
            </a:r>
            <a:r>
              <a:rPr lang="fa-IR" dirty="0" smtClean="0"/>
              <a:t>) را در سال 1983 تأسیس کرده و در سال 1991 آنرا با سازمان استاندارد مشخصات پل های بزرگراهی ترکیب کرده و... تا امروز ادامه می یابد.</a:t>
            </a:r>
          </a:p>
          <a:p>
            <a:pPr algn="r" rtl="1"/>
            <a:endParaRPr lang="fa-IR" dirty="0" smtClean="0"/>
          </a:p>
          <a:p>
            <a:pPr algn="r" rtl="1">
              <a:buFont typeface="Wingdings" pitchFamily="2" charset="2"/>
              <a:buChar char="q"/>
            </a:pPr>
            <a:r>
              <a:rPr lang="fa-IR" sz="2300" dirty="0" smtClean="0"/>
              <a:t> فلسفه ی طراحی پل بر اساس تغییرات اعمالی در قرن 20ام در آیین نامه ی کالترانس </a:t>
            </a:r>
            <a:endParaRPr lang="fa-IR" dirty="0" smtClean="0"/>
          </a:p>
          <a:p>
            <a:pPr algn="r" rtl="1"/>
            <a:endParaRPr lang="fa-IR" dirty="0" smtClean="0"/>
          </a:p>
          <a:p>
            <a:pPr algn="r" rtl="1"/>
            <a:r>
              <a:rPr lang="fa-IR" dirty="0" smtClean="0"/>
              <a:t>فلسفه ی طراحی برای پلهای ساده این است که در معرض زمین لرزه های خدمت از شکست آن جلوگیری شود. که 2 عامل در طراحی برای این کار مهم اند :</a:t>
            </a:r>
          </a:p>
          <a:p>
            <a:pPr algn="r" rtl="1">
              <a:buFont typeface="Arial" pitchFamily="34" charset="0"/>
              <a:buChar char="•"/>
            </a:pPr>
            <a:r>
              <a:rPr lang="fa-IR" dirty="0" smtClean="0"/>
              <a:t> اول اینکه بر اساس نیرو یک ضریب اطمینان </a:t>
            </a:r>
            <a:r>
              <a:rPr lang="en-US" dirty="0" smtClean="0"/>
              <a:t>Z</a:t>
            </a:r>
            <a:r>
              <a:rPr lang="fa-IR" dirty="0" smtClean="0"/>
              <a:t> طبق معمول تعریف می کنند که شکل پذیری و ریسک را ارزیابی می کند یا بجای آن از ضریب تعدیل (</a:t>
            </a:r>
            <a:r>
              <a:rPr lang="en-US" dirty="0" smtClean="0"/>
              <a:t>R</a:t>
            </a:r>
            <a:r>
              <a:rPr lang="fa-IR" dirty="0" smtClean="0"/>
              <a:t>) استفاده می کنند که شامل نیروی اعضا با رفتار الاستیک بوده که از آنالیز طیف پاسخ یا بار استاتیک معادل محاسبه می شود.</a:t>
            </a:r>
          </a:p>
          <a:p>
            <a:pPr algn="r" rtl="1">
              <a:buFont typeface="Arial" pitchFamily="34" charset="0"/>
              <a:buChar char="•"/>
            </a:pPr>
            <a:endParaRPr lang="fa-IR" dirty="0" smtClean="0"/>
          </a:p>
          <a:p>
            <a:pPr algn="r" rtl="1">
              <a:buFont typeface="Arial" pitchFamily="34" charset="0"/>
              <a:buChar char="•"/>
            </a:pPr>
            <a:r>
              <a:rPr lang="fa-IR" dirty="0" smtClean="0"/>
              <a:t> عامل دوم بر اساس رسیدن به جابه جایی ماکزیمم پایه گذاری شده که تغییر شکلها در طراحی دارای توجه بیشتری هستند. </a:t>
            </a:r>
            <a:endParaRPr lang="en-US" dirty="0"/>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200" dirty="0" smtClean="0"/>
              <a:t>یکی از روشهای طراحی پل که در آیین نامه های مختلف از آن استفاده شده است روش </a:t>
            </a:r>
            <a:r>
              <a:rPr lang="en-US" sz="2200" dirty="0" smtClean="0"/>
              <a:t>LRFD</a:t>
            </a:r>
            <a:r>
              <a:rPr lang="fa-IR" sz="2200" dirty="0" smtClean="0"/>
              <a:t> توسعه یافته که بر اساس احتمال محدود کردن همه یا قسمتهایی از حالاتی که در زیر به آنها اشاره خواهد شد برای قسمتهای مختلف پل پایه ریزی شده است</a:t>
            </a:r>
            <a:endParaRPr lang="en-US" sz="2200" dirty="0"/>
          </a:p>
        </p:txBody>
      </p:sp>
      <p:sp>
        <p:nvSpPr>
          <p:cNvPr id="3" name="TextBox 2"/>
          <p:cNvSpPr txBox="1"/>
          <p:nvPr/>
        </p:nvSpPr>
        <p:spPr>
          <a:xfrm>
            <a:off x="428596" y="1428736"/>
            <a:ext cx="8501122" cy="5016758"/>
          </a:xfrm>
          <a:prstGeom prst="rect">
            <a:avLst/>
          </a:prstGeom>
          <a:noFill/>
        </p:spPr>
        <p:txBody>
          <a:bodyPr wrap="square" rtlCol="0">
            <a:spAutoFit/>
          </a:bodyPr>
          <a:lstStyle/>
          <a:p>
            <a:pPr algn="r" rtl="1">
              <a:buFont typeface="Arial" pitchFamily="34" charset="0"/>
              <a:buChar char="•"/>
            </a:pPr>
            <a:endParaRPr lang="fa-IR" sz="2000" dirty="0" smtClean="0"/>
          </a:p>
          <a:p>
            <a:pPr algn="r" rtl="1">
              <a:buFont typeface="Arial" pitchFamily="34" charset="0"/>
              <a:buChar char="•"/>
            </a:pPr>
            <a:r>
              <a:rPr lang="fa-IR" sz="2000" dirty="0" smtClean="0"/>
              <a:t>محدود کردن یکی از حالات تنش ، تغییر شکل و ترک تحت بارهای منظم خدمت.</a:t>
            </a:r>
          </a:p>
          <a:p>
            <a:pPr algn="r" rtl="1">
              <a:buFont typeface="Arial" pitchFamily="34" charset="0"/>
              <a:buChar char="•"/>
            </a:pPr>
            <a:endParaRPr lang="fa-IR" sz="2000" dirty="0" smtClean="0"/>
          </a:p>
          <a:p>
            <a:pPr algn="r" rtl="1">
              <a:buFont typeface="Arial" pitchFamily="34" charset="0"/>
              <a:buChar char="•"/>
            </a:pPr>
            <a:r>
              <a:rPr lang="fa-IR" sz="2000" dirty="0" smtClean="0"/>
              <a:t>محدود کردن حالات خستگی و شکست با محدودیت تنش تحت شرایط بارگذاری خدمت.تا جلوگیری کنند از رشد ترک در حالات بارگذاری مکرر.</a:t>
            </a:r>
          </a:p>
          <a:p>
            <a:pPr algn="r" rtl="1">
              <a:buFont typeface="Arial" pitchFamily="34" charset="0"/>
              <a:buChar char="•"/>
            </a:pPr>
            <a:endParaRPr lang="fa-IR" sz="2000" dirty="0" smtClean="0"/>
          </a:p>
          <a:p>
            <a:pPr algn="r" rtl="1">
              <a:buFont typeface="Arial" pitchFamily="34" charset="0"/>
              <a:buChar char="•"/>
            </a:pPr>
            <a:r>
              <a:rPr lang="fa-IR" sz="2000" dirty="0" smtClean="0"/>
              <a:t>حالت حدی مقاومت که قصد دارد مقاومت و استحکام را تحت ترکیب بارهای مختلف به صورت محلی و کلی در نظر بگیرد .</a:t>
            </a:r>
          </a:p>
          <a:p>
            <a:pPr algn="r" rtl="1">
              <a:buFont typeface="Arial" pitchFamily="34" charset="0"/>
              <a:buChar char="•"/>
            </a:pPr>
            <a:endParaRPr lang="fa-IR" sz="2000" dirty="0" smtClean="0"/>
          </a:p>
          <a:p>
            <a:pPr algn="r" rtl="1">
              <a:buFont typeface="Arial" pitchFamily="34" charset="0"/>
              <a:buChar char="•"/>
            </a:pPr>
            <a:r>
              <a:rPr lang="fa-IR" sz="2000" dirty="0" smtClean="0"/>
              <a:t>حالت حدی برای رویدادهای حداکثرتا اطمینان را ایجاد کند که در هنگام  زمین لرزه های اصلی سازه پل می تواند پایداری خود را حفظ کند و همچنین در مقابل تصادف کشتی یا وسایط نقلیه یا جریانات سرمایی یا آبشستگی پایه هایی که در معرض جریانات ماکزیمم که هر 500 سال اتفاق می افتد قرار میگیرند بتوانند مقاومت کنند.این دوره هایی که پل برای آنها طراحی می شود بزرگتر از عمر خود پل هستند.در ضمن احتمال همزمانی این رویدادها بسیار بعید بوده بهمین دلیل آنها را بصورت جداگانه در نظر می گیرند.واز سازه ها انتظار میرود که تحت این شرایط ماکزیمم ، با تغییر شکلهای غیر الاستیک ، اثر تغییرات دما ، خزش ، </a:t>
            </a:r>
            <a:r>
              <a:rPr lang="en-US" sz="2000" dirty="0" err="1" smtClean="0"/>
              <a:t>shirinkage</a:t>
            </a:r>
            <a:r>
              <a:rPr lang="fa-IR" sz="2000" dirty="0" smtClean="0"/>
              <a:t> ونشست را کاهش دهد.</a:t>
            </a:r>
            <a:endParaRPr lang="en-US" sz="2000" dirty="0"/>
          </a:p>
        </p:txBody>
      </p:sp>
      <p:sp>
        <p:nvSpPr>
          <p:cNvPr id="4" name="5-Point Star 3"/>
          <p:cNvSpPr/>
          <p:nvPr/>
        </p:nvSpPr>
        <p:spPr>
          <a:xfrm>
            <a:off x="8715404" y="428604"/>
            <a:ext cx="214314" cy="14287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6182" y="0"/>
            <a:ext cx="5357818" cy="1143000"/>
          </a:xfrm>
        </p:spPr>
        <p:txBody>
          <a:bodyPr>
            <a:normAutofit/>
          </a:bodyPr>
          <a:lstStyle/>
          <a:p>
            <a:r>
              <a:rPr lang="fa-IR" sz="2300" dirty="0" smtClean="0"/>
              <a:t>در نتیجه فلسفه ی طراحی به 3 شکل بیان می شود</a:t>
            </a:r>
            <a:endParaRPr lang="en-US" sz="2300" dirty="0"/>
          </a:p>
        </p:txBody>
      </p:sp>
      <p:sp>
        <p:nvSpPr>
          <p:cNvPr id="3" name="TextBox 2"/>
          <p:cNvSpPr txBox="1"/>
          <p:nvPr/>
        </p:nvSpPr>
        <p:spPr>
          <a:xfrm>
            <a:off x="285720" y="857232"/>
            <a:ext cx="8715436" cy="1754326"/>
          </a:xfrm>
          <a:prstGeom prst="rect">
            <a:avLst/>
          </a:prstGeom>
          <a:noFill/>
        </p:spPr>
        <p:txBody>
          <a:bodyPr wrap="square" rtlCol="0">
            <a:spAutoFit/>
          </a:bodyPr>
          <a:lstStyle/>
          <a:p>
            <a:pPr algn="r" rtl="1">
              <a:buFont typeface="Arial" pitchFamily="34" charset="0"/>
              <a:buChar char="•"/>
            </a:pPr>
            <a:r>
              <a:rPr lang="fa-IR" dirty="0" smtClean="0"/>
              <a:t>طراحی به روش تنش مجاز(</a:t>
            </a:r>
            <a:r>
              <a:rPr lang="en-US" dirty="0" smtClean="0"/>
              <a:t>ASD</a:t>
            </a:r>
            <a:r>
              <a:rPr lang="fa-IR" dirty="0" smtClean="0"/>
              <a:t>)</a:t>
            </a:r>
          </a:p>
          <a:p>
            <a:pPr algn="r" rtl="1">
              <a:buFont typeface="Arial" pitchFamily="34" charset="0"/>
              <a:buChar char="•"/>
            </a:pPr>
            <a:endParaRPr lang="fa-IR" dirty="0" smtClean="0"/>
          </a:p>
          <a:p>
            <a:pPr algn="r" rtl="1">
              <a:buFont typeface="Arial" pitchFamily="34" charset="0"/>
              <a:buChar char="•"/>
            </a:pPr>
            <a:r>
              <a:rPr lang="fa-IR" dirty="0" smtClean="0"/>
              <a:t>طراحی بر اساس ضریب بار(</a:t>
            </a:r>
            <a:r>
              <a:rPr lang="en-US" dirty="0" smtClean="0"/>
              <a:t>LFD</a:t>
            </a:r>
            <a:r>
              <a:rPr lang="fa-IR" dirty="0" smtClean="0"/>
              <a:t>)</a:t>
            </a:r>
            <a:endParaRPr lang="en-US" dirty="0" smtClean="0"/>
          </a:p>
          <a:p>
            <a:pPr algn="r" rtl="1">
              <a:buFont typeface="Arial" pitchFamily="34" charset="0"/>
              <a:buChar char="•"/>
            </a:pPr>
            <a:endParaRPr lang="en-US" dirty="0" smtClean="0"/>
          </a:p>
          <a:p>
            <a:pPr algn="r" rtl="1">
              <a:buFont typeface="Arial" pitchFamily="34" charset="0"/>
              <a:buChar char="•"/>
            </a:pPr>
            <a:r>
              <a:rPr lang="fa-IR" dirty="0" smtClean="0"/>
              <a:t>طراحی بر اساس قابلیت اطمینان که یک کاربرد ویژه ی طراحی بر اساس بار و ضریب مقاومت می باشد(</a:t>
            </a:r>
            <a:r>
              <a:rPr lang="en-US" dirty="0" smtClean="0"/>
              <a:t>LRFD</a:t>
            </a:r>
            <a:r>
              <a:rPr lang="fa-IR" dirty="0" smtClean="0"/>
              <a:t>)</a:t>
            </a:r>
            <a:endParaRPr lang="en-US" dirty="0" smtClean="0"/>
          </a:p>
          <a:p>
            <a:pPr algn="r" rtl="1"/>
            <a:r>
              <a:rPr lang="fa-IR" dirty="0" smtClean="0"/>
              <a:t>(</a:t>
            </a:r>
            <a:r>
              <a:rPr lang="en-US" dirty="0" smtClean="0"/>
              <a:t>(Load and Resistance Factor Design</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3357554" y="3143248"/>
            <a:ext cx="2054619" cy="642942"/>
          </a:xfrm>
          <a:prstGeom prst="rect">
            <a:avLst/>
          </a:prstGeom>
          <a:noFill/>
          <a:ln w="9525">
            <a:noFill/>
            <a:miter lim="800000"/>
            <a:headEnd/>
            <a:tailEnd/>
          </a:ln>
        </p:spPr>
      </p:pic>
      <p:sp>
        <p:nvSpPr>
          <p:cNvPr id="6" name="TextBox 5"/>
          <p:cNvSpPr txBox="1"/>
          <p:nvPr/>
        </p:nvSpPr>
        <p:spPr>
          <a:xfrm>
            <a:off x="2714612" y="2786058"/>
            <a:ext cx="6286544" cy="1000274"/>
          </a:xfrm>
          <a:prstGeom prst="rect">
            <a:avLst/>
          </a:prstGeom>
          <a:noFill/>
        </p:spPr>
        <p:txBody>
          <a:bodyPr wrap="square" rtlCol="0">
            <a:spAutoFit/>
          </a:bodyPr>
          <a:lstStyle/>
          <a:p>
            <a:pPr algn="r" rtl="1"/>
            <a:r>
              <a:rPr lang="fa-IR" sz="2300" dirty="0" smtClean="0"/>
              <a:t>طراحی بر اساس تنش مجاز مثلاً برای لنگر:</a:t>
            </a:r>
          </a:p>
          <a:p>
            <a:pPr algn="r" rtl="1"/>
            <a:endParaRPr lang="fa-IR" dirty="0" smtClean="0"/>
          </a:p>
          <a:p>
            <a:pPr algn="r" rtl="1"/>
            <a:r>
              <a:rPr lang="fa-IR" dirty="0" smtClean="0"/>
              <a:t>1.82= ضریب اطمینان</a:t>
            </a:r>
            <a:endParaRPr lang="en-US" dirty="0"/>
          </a:p>
        </p:txBody>
      </p:sp>
      <p:sp>
        <p:nvSpPr>
          <p:cNvPr id="7" name="Rectangle 6"/>
          <p:cNvSpPr/>
          <p:nvPr/>
        </p:nvSpPr>
        <p:spPr>
          <a:xfrm>
            <a:off x="214282" y="3071810"/>
            <a:ext cx="4572000" cy="923330"/>
          </a:xfrm>
          <a:prstGeom prst="rect">
            <a:avLst/>
          </a:prstGeom>
        </p:spPr>
        <p:txBody>
          <a:bodyPr>
            <a:spAutoFit/>
          </a:bodyPr>
          <a:lstStyle/>
          <a:p>
            <a:r>
              <a:rPr lang="en-US" dirty="0" smtClean="0"/>
              <a:t>ΣM = sum of applied moments</a:t>
            </a:r>
          </a:p>
          <a:p>
            <a:r>
              <a:rPr lang="en-US" dirty="0" err="1" smtClean="0"/>
              <a:t>Fy</a:t>
            </a:r>
            <a:r>
              <a:rPr lang="en-US" dirty="0" smtClean="0"/>
              <a:t> = </a:t>
            </a:r>
            <a:r>
              <a:rPr lang="en-US" dirty="0" err="1" smtClean="0"/>
              <a:t>speciﬁed</a:t>
            </a:r>
            <a:r>
              <a:rPr lang="en-US" dirty="0" smtClean="0"/>
              <a:t> yield stress</a:t>
            </a:r>
          </a:p>
          <a:p>
            <a:r>
              <a:rPr lang="en-US" dirty="0" smtClean="0"/>
              <a:t>S = elastic section modules</a:t>
            </a:r>
            <a:endParaRPr lang="en-US" dirty="0"/>
          </a:p>
        </p:txBody>
      </p:sp>
      <p:sp>
        <p:nvSpPr>
          <p:cNvPr id="8" name="TextBox 7"/>
          <p:cNvSpPr txBox="1"/>
          <p:nvPr/>
        </p:nvSpPr>
        <p:spPr>
          <a:xfrm>
            <a:off x="4643438" y="4071942"/>
            <a:ext cx="4286280" cy="446276"/>
          </a:xfrm>
          <a:prstGeom prst="rect">
            <a:avLst/>
          </a:prstGeom>
          <a:noFill/>
        </p:spPr>
        <p:txBody>
          <a:bodyPr wrap="square" rtlCol="0">
            <a:spAutoFit/>
          </a:bodyPr>
          <a:lstStyle/>
          <a:p>
            <a:pPr algn="r" rtl="1"/>
            <a:r>
              <a:rPr lang="fa-IR" sz="2300" dirty="0" smtClean="0"/>
              <a:t>طراحی بر اساس ضریب بار(</a:t>
            </a:r>
            <a:r>
              <a:rPr lang="en-US" sz="2300" dirty="0" smtClean="0"/>
              <a:t>LFD</a:t>
            </a:r>
            <a:r>
              <a:rPr lang="fa-IR" sz="2300" dirty="0" smtClean="0"/>
              <a:t>):</a:t>
            </a:r>
            <a:endParaRPr lang="en-US" sz="2300" dirty="0" smtClean="0"/>
          </a:p>
        </p:txBody>
      </p:sp>
      <p:sp>
        <p:nvSpPr>
          <p:cNvPr id="9" name="Rectangle 8"/>
          <p:cNvSpPr/>
          <p:nvPr/>
        </p:nvSpPr>
        <p:spPr>
          <a:xfrm>
            <a:off x="214282" y="4714884"/>
            <a:ext cx="4572000" cy="1477328"/>
          </a:xfrm>
          <a:prstGeom prst="rect">
            <a:avLst/>
          </a:prstGeom>
        </p:spPr>
        <p:txBody>
          <a:bodyPr>
            <a:spAutoFit/>
          </a:bodyPr>
          <a:lstStyle/>
          <a:p>
            <a:r>
              <a:rPr lang="en-US" dirty="0" smtClean="0"/>
              <a:t>where</a:t>
            </a:r>
          </a:p>
          <a:p>
            <a:r>
              <a:rPr lang="en-US" dirty="0" smtClean="0"/>
              <a:t>MD = moment from dead loads</a:t>
            </a:r>
          </a:p>
          <a:p>
            <a:r>
              <a:rPr lang="en-US" dirty="0" smtClean="0"/>
              <a:t>ML+I= moment from live load and impact</a:t>
            </a:r>
          </a:p>
          <a:p>
            <a:r>
              <a:rPr lang="en-US" dirty="0" smtClean="0"/>
              <a:t>Mu = resistance</a:t>
            </a:r>
          </a:p>
          <a:p>
            <a:r>
              <a:rPr lang="en-US" dirty="0" smtClean="0"/>
              <a:t>φ = a strength reduction factor</a:t>
            </a:r>
            <a:endParaRPr lang="en-US" dirty="0"/>
          </a:p>
        </p:txBody>
      </p:sp>
      <p:pic>
        <p:nvPicPr>
          <p:cNvPr id="1027" name="Picture 3"/>
          <p:cNvPicPr>
            <a:picLocks noChangeAspect="1" noChangeArrowheads="1"/>
          </p:cNvPicPr>
          <p:nvPr/>
        </p:nvPicPr>
        <p:blipFill>
          <a:blip r:embed="rId3" cstate="print"/>
          <a:srcRect/>
          <a:stretch>
            <a:fillRect/>
          </a:stretch>
        </p:blipFill>
        <p:spPr bwMode="auto">
          <a:xfrm>
            <a:off x="4572000" y="5000636"/>
            <a:ext cx="4274477" cy="108585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714356"/>
            <a:ext cx="8229600" cy="1143000"/>
          </a:xfrm>
        </p:spPr>
        <p:txBody>
          <a:bodyPr>
            <a:noAutofit/>
          </a:bodyPr>
          <a:lstStyle/>
          <a:p>
            <a:pPr algn="r" rtl="1"/>
            <a:r>
              <a:rPr lang="fa-IR" sz="2300" dirty="0" smtClean="0"/>
              <a:t>تمام فرضیاتی که در مورد سازه های دیگر در مورد ضرایب افزایش بار و ضرایب کاهش مقاومت وجود داشته یکسان بوده مثل بزرگتر بودن ضریب بار زنده نسبت به مرده ، ویا دلیل کاهش مقاومت که بخاطر الاستیک باقی ماندن مصالح و متغییر بودن و مقاومت وکاهش یافتن استحکام آنها بکار میرود.همین طور ممکن است افزایش بار و کاهش مقاومت در یک نقطه ای در یک زمان که احتمال آن نمیرود رخ داده و سبب تخریب شود.</a:t>
            </a:r>
            <a:endParaRPr lang="en-US" sz="2300" dirty="0"/>
          </a:p>
        </p:txBody>
      </p:sp>
      <p:sp>
        <p:nvSpPr>
          <p:cNvPr id="3" name="TextBox 2"/>
          <p:cNvSpPr txBox="1"/>
          <p:nvPr/>
        </p:nvSpPr>
        <p:spPr>
          <a:xfrm>
            <a:off x="428596" y="2357430"/>
            <a:ext cx="8358246" cy="1277273"/>
          </a:xfrm>
          <a:prstGeom prst="rect">
            <a:avLst/>
          </a:prstGeom>
          <a:noFill/>
        </p:spPr>
        <p:txBody>
          <a:bodyPr wrap="square" rtlCol="0">
            <a:spAutoFit/>
          </a:bodyPr>
          <a:lstStyle/>
          <a:p>
            <a:pPr algn="r" rtl="1"/>
            <a:r>
              <a:rPr lang="fa-IR" sz="2300" dirty="0" smtClean="0"/>
              <a:t>خصوصیات تابع </a:t>
            </a:r>
            <a:r>
              <a:rPr lang="en-US" sz="2300" dirty="0" smtClean="0"/>
              <a:t>LRFD</a:t>
            </a:r>
            <a:r>
              <a:rPr lang="fa-IR" sz="2300" dirty="0" smtClean="0"/>
              <a:t> بر اساس مشخصات آمار و احتمال:</a:t>
            </a:r>
          </a:p>
          <a:p>
            <a:pPr algn="r" rtl="1"/>
            <a:r>
              <a:rPr lang="fa-IR" dirty="0" smtClean="0"/>
              <a:t>محاسبه ی ضرایب بار و مقاومت بر اساس احتمال و تئوری قابلیت اعتماد بر اساس یکسری مشخصات آمار و احتمالاتی به طور وابسته به ریاضی به عنوان متغییرهای تصادفی که احتمال وجود بار و مقاومت را بررسی میکند.که به صورت نمودار منحنی زنگوله ای نشان داده شده.</a:t>
            </a:r>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0" y="3571876"/>
            <a:ext cx="5877987" cy="3143248"/>
          </a:xfrm>
          <a:prstGeom prst="rect">
            <a:avLst/>
          </a:prstGeom>
          <a:noFill/>
          <a:ln w="9525">
            <a:noFill/>
            <a:miter lim="800000"/>
            <a:headEnd/>
            <a:tailEnd/>
          </a:ln>
        </p:spPr>
      </p:pic>
      <p:sp>
        <p:nvSpPr>
          <p:cNvPr id="5" name="TextBox 4"/>
          <p:cNvSpPr txBox="1"/>
          <p:nvPr/>
        </p:nvSpPr>
        <p:spPr>
          <a:xfrm>
            <a:off x="6072198" y="4000504"/>
            <a:ext cx="2786082" cy="2308324"/>
          </a:xfrm>
          <a:prstGeom prst="rect">
            <a:avLst/>
          </a:prstGeom>
          <a:noFill/>
        </p:spPr>
        <p:txBody>
          <a:bodyPr wrap="square" rtlCol="0">
            <a:spAutoFit/>
          </a:bodyPr>
          <a:lstStyle/>
          <a:p>
            <a:pPr algn="justLow" rtl="1">
              <a:buFont typeface="Arial" pitchFamily="34" charset="0"/>
              <a:buChar char="•"/>
            </a:pPr>
            <a:r>
              <a:rPr lang="fa-IR" dirty="0" smtClean="0"/>
              <a:t>هدف فلسفه ی طراحی پایه گذاری بر اساس تئوری قابلیت اعتماد و تئوری احتمال که توزیع بار و توزیع مقاومت به صورت جدا بدست می آید وهمچنین ناحیه ی کوچک که همپوشانی مقاومت و بار صورت گرفته است سطح قابل اعتماد است</a:t>
            </a:r>
            <a:endParaRPr lang="en-US" dirty="0"/>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428596" y="5214950"/>
            <a:ext cx="2857521" cy="905353"/>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3981450" y="3071810"/>
            <a:ext cx="5162550" cy="3238500"/>
          </a:xfrm>
          <a:prstGeom prst="rect">
            <a:avLst/>
          </a:prstGeom>
          <a:noFill/>
          <a:ln w="9525">
            <a:noFill/>
            <a:miter lim="800000"/>
            <a:headEnd/>
            <a:tailEnd/>
          </a:ln>
        </p:spPr>
      </p:pic>
      <p:sp>
        <p:nvSpPr>
          <p:cNvPr id="7" name="TextBox 6"/>
          <p:cNvSpPr txBox="1"/>
          <p:nvPr/>
        </p:nvSpPr>
        <p:spPr>
          <a:xfrm>
            <a:off x="428596" y="142852"/>
            <a:ext cx="8215370" cy="1200329"/>
          </a:xfrm>
          <a:prstGeom prst="rect">
            <a:avLst/>
          </a:prstGeom>
          <a:noFill/>
        </p:spPr>
        <p:txBody>
          <a:bodyPr wrap="square" rtlCol="0">
            <a:spAutoFit/>
          </a:bodyPr>
          <a:lstStyle/>
          <a:p>
            <a:pPr algn="r" rtl="1"/>
            <a:r>
              <a:rPr lang="fa-IR" dirty="0" smtClean="0"/>
              <a:t>در موارد ویژه ی فرمولاسیون </a:t>
            </a:r>
            <a:r>
              <a:rPr lang="en-US" dirty="0" smtClean="0"/>
              <a:t>LRFD</a:t>
            </a:r>
            <a:r>
              <a:rPr lang="fa-IR" dirty="0" smtClean="0"/>
              <a:t> همان طور که توضیح داده شد سعی بر این است به گونه ای بین بار و مقاومت رابطه ای ایجاد شود که تمام سطح نمودار بار و مقاومت مانند آن ناحیه ی کوچک هم پوشانی داشته باشند که این کار را به کمک ضرایب اطمینانی که در بار و مقاومت ضرب می شود انجام می دهند که محاسبه آنها به شکل زیر است.</a:t>
            </a:r>
            <a:endParaRPr lang="en-US" dirty="0"/>
          </a:p>
        </p:txBody>
      </p:sp>
      <p:sp>
        <p:nvSpPr>
          <p:cNvPr id="8" name="TextBox 7"/>
          <p:cNvSpPr txBox="1"/>
          <p:nvPr/>
        </p:nvSpPr>
        <p:spPr>
          <a:xfrm>
            <a:off x="5715008" y="1500174"/>
            <a:ext cx="3000396" cy="1477328"/>
          </a:xfrm>
          <a:prstGeom prst="rect">
            <a:avLst/>
          </a:prstGeom>
          <a:noFill/>
        </p:spPr>
        <p:txBody>
          <a:bodyPr wrap="square" rtlCol="0">
            <a:spAutoFit/>
          </a:bodyPr>
          <a:lstStyle/>
          <a:p>
            <a:pPr algn="r" rtl="1"/>
            <a:r>
              <a:rPr lang="en-US" dirty="0" smtClean="0"/>
              <a:t>R</a:t>
            </a:r>
            <a:r>
              <a:rPr lang="fa-IR" dirty="0" smtClean="0"/>
              <a:t> مقدار مقاومت موجود و     مقدار مقاومت اصلی و      مقاومت اسمی می باشد </a:t>
            </a:r>
          </a:p>
          <a:p>
            <a:pPr algn="r" rtl="1"/>
            <a:r>
              <a:rPr lang="en-US" dirty="0" smtClean="0"/>
              <a:t>Q</a:t>
            </a:r>
            <a:r>
              <a:rPr lang="fa-IR" dirty="0" smtClean="0"/>
              <a:t> مقدار بار موجود و     مقدار بار اصلی و       بار اسمی می باشد </a:t>
            </a:r>
            <a:endParaRPr lang="en-US" dirty="0"/>
          </a:p>
        </p:txBody>
      </p:sp>
      <p:graphicFrame>
        <p:nvGraphicFramePr>
          <p:cNvPr id="3077" name="Object 5"/>
          <p:cNvGraphicFramePr>
            <a:graphicFrameLocks noChangeAspect="1"/>
          </p:cNvGraphicFramePr>
          <p:nvPr/>
        </p:nvGraphicFramePr>
        <p:xfrm>
          <a:off x="6429388" y="1357298"/>
          <a:ext cx="285752" cy="461599"/>
        </p:xfrm>
        <a:graphic>
          <a:graphicData uri="http://schemas.openxmlformats.org/presentationml/2006/ole">
            <mc:AlternateContent xmlns:mc="http://schemas.openxmlformats.org/markup-compatibility/2006">
              <mc:Choice xmlns:v="urn:schemas-microsoft-com:vml" Requires="v">
                <p:oleObj spid="_x0000_s3081" name="Equation" r:id="rId5" imgW="164880" imgH="266400" progId="Equation.DSMT4">
                  <p:embed/>
                </p:oleObj>
              </mc:Choice>
              <mc:Fallback>
                <p:oleObj name="Equation" r:id="rId5" imgW="164880" imgH="266400" progId="Equation.DSMT4">
                  <p:embed/>
                  <p:pic>
                    <p:nvPicPr>
                      <p:cNvPr id="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29388" y="1357298"/>
                        <a:ext cx="285752" cy="46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8" name="Object 6"/>
          <p:cNvGraphicFramePr>
            <a:graphicFrameLocks noChangeAspect="1"/>
          </p:cNvGraphicFramePr>
          <p:nvPr/>
        </p:nvGraphicFramePr>
        <p:xfrm>
          <a:off x="7072330" y="1785926"/>
          <a:ext cx="357190" cy="378201"/>
        </p:xfrm>
        <a:graphic>
          <a:graphicData uri="http://schemas.openxmlformats.org/presentationml/2006/ole">
            <mc:AlternateContent xmlns:mc="http://schemas.openxmlformats.org/markup-compatibility/2006">
              <mc:Choice xmlns:v="urn:schemas-microsoft-com:vml" Requires="v">
                <p:oleObj spid="_x0000_s3082" name="Equation" r:id="rId7" imgW="215640" imgH="228600" progId="Equation.DSMT4">
                  <p:embed/>
                </p:oleObj>
              </mc:Choice>
              <mc:Fallback>
                <p:oleObj name="Equation" r:id="rId7" imgW="215640" imgH="228600" progId="Equation.DSMT4">
                  <p:embed/>
                  <p:pic>
                    <p:nvPicPr>
                      <p:cNvPr id="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72330" y="1785926"/>
                        <a:ext cx="357190" cy="378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79" name="Object 7"/>
          <p:cNvGraphicFramePr>
            <a:graphicFrameLocks noChangeAspect="1"/>
          </p:cNvGraphicFramePr>
          <p:nvPr/>
        </p:nvGraphicFramePr>
        <p:xfrm>
          <a:off x="7643834" y="2643182"/>
          <a:ext cx="292101" cy="328614"/>
        </p:xfrm>
        <a:graphic>
          <a:graphicData uri="http://schemas.openxmlformats.org/presentationml/2006/ole">
            <mc:AlternateContent xmlns:mc="http://schemas.openxmlformats.org/markup-compatibility/2006">
              <mc:Choice xmlns:v="urn:schemas-microsoft-com:vml" Requires="v">
                <p:oleObj spid="_x0000_s3083" name="Equation" r:id="rId9" imgW="203040" imgH="228600" progId="Equation.DSMT4">
                  <p:embed/>
                </p:oleObj>
              </mc:Choice>
              <mc:Fallback>
                <p:oleObj name="Equation" r:id="rId9" imgW="203040" imgH="228600" progId="Equation.DSMT4">
                  <p:embed/>
                  <p:pic>
                    <p:nvPicPr>
                      <p:cNvPr id="0" name="Picture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43834" y="2643182"/>
                        <a:ext cx="292101" cy="328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080" name="Object 8"/>
          <p:cNvGraphicFramePr>
            <a:graphicFrameLocks noChangeAspect="1"/>
          </p:cNvGraphicFramePr>
          <p:nvPr/>
        </p:nvGraphicFramePr>
        <p:xfrm>
          <a:off x="6786578" y="2214554"/>
          <a:ext cx="258168" cy="476619"/>
        </p:xfrm>
        <a:graphic>
          <a:graphicData uri="http://schemas.openxmlformats.org/presentationml/2006/ole">
            <mc:AlternateContent xmlns:mc="http://schemas.openxmlformats.org/markup-compatibility/2006">
              <mc:Choice xmlns:v="urn:schemas-microsoft-com:vml" Requires="v">
                <p:oleObj spid="_x0000_s3084" name="Equation" r:id="rId11" imgW="164880" imgH="304560" progId="Equation.DSMT4">
                  <p:embed/>
                </p:oleObj>
              </mc:Choice>
              <mc:Fallback>
                <p:oleObj name="Equation" r:id="rId11" imgW="164880" imgH="304560" progId="Equation.DSMT4">
                  <p:embed/>
                  <p:pic>
                    <p:nvPicPr>
                      <p:cNvPr id="0"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86578" y="2214554"/>
                        <a:ext cx="258168" cy="476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TextBox 12"/>
          <p:cNvSpPr txBox="1"/>
          <p:nvPr/>
        </p:nvSpPr>
        <p:spPr>
          <a:xfrm>
            <a:off x="500034" y="1928802"/>
            <a:ext cx="3357586" cy="2862322"/>
          </a:xfrm>
          <a:prstGeom prst="rect">
            <a:avLst/>
          </a:prstGeom>
          <a:noFill/>
        </p:spPr>
        <p:txBody>
          <a:bodyPr wrap="square" rtlCol="0">
            <a:spAutoFit/>
          </a:bodyPr>
          <a:lstStyle/>
          <a:p>
            <a:pPr algn="r" rtl="1"/>
            <a:r>
              <a:rPr lang="fa-IR" dirty="0" smtClean="0"/>
              <a:t>در این نمودار تفاوت مقدار مقاومت همراه با ضرایب آن و مقدار ترکیبات بار همراه با ضرایبشان نشان داده شده است. که مقدار انحراف معیار ناشی از این تفاضل با</a:t>
            </a:r>
            <a:r>
              <a:rPr lang="en-US" dirty="0" smtClean="0"/>
              <a:t> </a:t>
            </a:r>
            <a:r>
              <a:rPr lang="fa-IR" dirty="0" smtClean="0"/>
              <a:t>ضریب </a:t>
            </a:r>
            <a:r>
              <a:rPr lang="el-GR" dirty="0" smtClean="0"/>
              <a:t>βσ</a:t>
            </a:r>
            <a:r>
              <a:rPr lang="fa-IR" dirty="0" smtClean="0"/>
              <a:t> نشان داده شده که </a:t>
            </a:r>
            <a:r>
              <a:rPr lang="el-GR" dirty="0" smtClean="0"/>
              <a:t>β</a:t>
            </a:r>
            <a:r>
              <a:rPr lang="fa-IR" dirty="0" smtClean="0"/>
              <a:t> ضریب اعتماد و </a:t>
            </a:r>
            <a:r>
              <a:rPr lang="el-GR" dirty="0" smtClean="0"/>
              <a:t>σ</a:t>
            </a:r>
            <a:r>
              <a:rPr lang="fa-IR" dirty="0" smtClean="0"/>
              <a:t> انحراف معیار </a:t>
            </a:r>
            <a:r>
              <a:rPr lang="en-US" dirty="0" smtClean="0"/>
              <a:t>R-Q</a:t>
            </a:r>
            <a:r>
              <a:rPr lang="fa-IR" dirty="0" smtClean="0"/>
              <a:t> از مبدأ می باشد که مقدار آن را نمی توان مشخص کرد که این مشکل را بکمک تئوری احتمال و استفاده از متغییر تصادفی حل کرده که مقدار آن برابر است با</a:t>
            </a:r>
            <a:endParaRPr lang="en-US" dirty="0"/>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71802" y="214290"/>
            <a:ext cx="5572164" cy="3985706"/>
          </a:xfrm>
          <a:prstGeom prst="rect">
            <a:avLst/>
          </a:prstGeom>
          <a:noFill/>
        </p:spPr>
        <p:txBody>
          <a:bodyPr wrap="square" rtlCol="0">
            <a:spAutoFit/>
          </a:bodyPr>
          <a:lstStyle/>
          <a:p>
            <a:pPr algn="r" rtl="1"/>
            <a:r>
              <a:rPr lang="fa-IR" sz="2300" dirty="0" smtClean="0"/>
              <a:t>در نتیجه ضریب </a:t>
            </a:r>
            <a:r>
              <a:rPr lang="el-GR" sz="2300" dirty="0" smtClean="0"/>
              <a:t>β</a:t>
            </a:r>
            <a:r>
              <a:rPr lang="fa-IR" sz="2300" dirty="0" smtClean="0"/>
              <a:t> برابر می شود با :</a:t>
            </a:r>
          </a:p>
          <a:p>
            <a:pPr algn="r" rtl="1"/>
            <a:endParaRPr lang="fa-IR" sz="2300" dirty="0" smtClean="0"/>
          </a:p>
          <a:p>
            <a:pPr algn="r" rtl="1"/>
            <a:endParaRPr lang="fa-IR" sz="2300" dirty="0" smtClean="0"/>
          </a:p>
          <a:p>
            <a:pPr algn="r" rtl="1"/>
            <a:r>
              <a:rPr lang="fa-IR" sz="2300" dirty="0" smtClean="0"/>
              <a:t>ضریب </a:t>
            </a:r>
            <a:r>
              <a:rPr lang="el-GR" sz="2300" dirty="0" smtClean="0"/>
              <a:t>β</a:t>
            </a:r>
            <a:r>
              <a:rPr lang="fa-IR" sz="2300" dirty="0" smtClean="0"/>
              <a:t> بر اساس آزمون و خطا محاسبه می شود و طراحی بر این اساس است و مقاومت همراه با ضرایبش مجبور است که بزرگتر یا مساوی با بار و ضرایب همراه آن باشد.</a:t>
            </a:r>
          </a:p>
          <a:p>
            <a:pPr algn="r" rtl="1"/>
            <a:endParaRPr lang="fa-IR" sz="2300" dirty="0" smtClean="0"/>
          </a:p>
          <a:p>
            <a:pPr algn="r" rtl="1"/>
            <a:endParaRPr lang="fa-IR" sz="2300" dirty="0" smtClean="0"/>
          </a:p>
          <a:p>
            <a:pPr algn="r" rtl="1"/>
            <a:r>
              <a:rPr lang="fa-IR" sz="2300" dirty="0" smtClean="0"/>
              <a:t>محاسبه ی رابطه ی بالا بر اساس متوسط تنش جاری شدن به صورت زیر خواهد بود(</a:t>
            </a:r>
            <a:r>
              <a:rPr lang="el-GR" sz="2300" dirty="0" smtClean="0"/>
              <a:t>λ</a:t>
            </a:r>
            <a:r>
              <a:rPr lang="fa-IR" sz="2300" dirty="0" smtClean="0"/>
              <a:t>)</a:t>
            </a:r>
          </a:p>
        </p:txBody>
      </p:sp>
      <p:pic>
        <p:nvPicPr>
          <p:cNvPr id="3" name="Picture 3"/>
          <p:cNvPicPr>
            <a:picLocks noChangeAspect="1" noChangeArrowheads="1"/>
          </p:cNvPicPr>
          <p:nvPr/>
        </p:nvPicPr>
        <p:blipFill>
          <a:blip r:embed="rId2" cstate="print"/>
          <a:srcRect/>
          <a:stretch>
            <a:fillRect/>
          </a:stretch>
        </p:blipFill>
        <p:spPr bwMode="auto">
          <a:xfrm>
            <a:off x="357158" y="0"/>
            <a:ext cx="2357454" cy="1480596"/>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a:stretch>
            <a:fillRect/>
          </a:stretch>
        </p:blipFill>
        <p:spPr bwMode="auto">
          <a:xfrm>
            <a:off x="142844" y="2214554"/>
            <a:ext cx="2579095" cy="571504"/>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285720" y="3857628"/>
            <a:ext cx="4786346" cy="928694"/>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642910" y="5214950"/>
            <a:ext cx="3214710" cy="1249442"/>
          </a:xfrm>
          <a:prstGeom prst="rect">
            <a:avLst/>
          </a:prstGeom>
          <a:noFill/>
          <a:ln w="9525">
            <a:noFill/>
            <a:miter lim="800000"/>
            <a:headEnd/>
            <a:tailEnd/>
          </a:ln>
        </p:spPr>
      </p:pic>
      <p:sp>
        <p:nvSpPr>
          <p:cNvPr id="7" name="TextBox 6"/>
          <p:cNvSpPr txBox="1"/>
          <p:nvPr/>
        </p:nvSpPr>
        <p:spPr>
          <a:xfrm>
            <a:off x="4786314" y="5143512"/>
            <a:ext cx="3929090" cy="800219"/>
          </a:xfrm>
          <a:prstGeom prst="rect">
            <a:avLst/>
          </a:prstGeom>
          <a:noFill/>
        </p:spPr>
        <p:txBody>
          <a:bodyPr wrap="square" rtlCol="0">
            <a:spAutoFit/>
          </a:bodyPr>
          <a:lstStyle/>
          <a:p>
            <a:pPr algn="r" rtl="1"/>
            <a:r>
              <a:rPr lang="fa-IR" sz="2300" dirty="0" smtClean="0"/>
              <a:t>ضریب </a:t>
            </a:r>
            <a:r>
              <a:rPr lang="en-US" sz="2300" dirty="0" smtClean="0"/>
              <a:t>Φ</a:t>
            </a:r>
            <a:r>
              <a:rPr lang="fa-IR" sz="2300" dirty="0" smtClean="0"/>
              <a:t> به ضرایب بار و </a:t>
            </a:r>
            <a:r>
              <a:rPr lang="el-GR" sz="2300" dirty="0" smtClean="0"/>
              <a:t>β</a:t>
            </a:r>
            <a:r>
              <a:rPr lang="fa-IR" sz="2300" dirty="0" smtClean="0"/>
              <a:t> بستگی خواهد داشت.</a:t>
            </a:r>
            <a:endParaRPr lang="en-US" sz="2300"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071546"/>
            <a:ext cx="8229600" cy="5143536"/>
          </a:xfrm>
        </p:spPr>
        <p:txBody>
          <a:bodyPr>
            <a:noAutofit/>
          </a:bodyPr>
          <a:lstStyle/>
          <a:p>
            <a:pPr algn="r" rtl="1"/>
            <a:r>
              <a:rPr lang="fa-IR" sz="2300" dirty="0" smtClean="0"/>
              <a:t>یک روش جایگزین تحلیل بر اساس بررسی مقاومت جانبی پل به عنوان یک سیستم یا لااقل،قسمتهای مجزای پل به عنوان یک سیستم می باشد که از طریق یک تحلیل تقریبی افزایشی(</a:t>
            </a:r>
            <a:r>
              <a:rPr lang="en-US" sz="2300" dirty="0" smtClean="0"/>
              <a:t>Pushover Incremental Collapse</a:t>
            </a:r>
            <a:r>
              <a:rPr lang="fa-IR" sz="2300" dirty="0" smtClean="0"/>
              <a:t>) مشخصات بار-تغییر مکان پل تا لحظه شکست تعیین می شود.در این روش کسری از زلزله ی طرح که سازه می تواند در برابر آن بدون خرابی مقاومت کند شاخصی برای تحلیل مورد نیاز ما خواهد بود.</a:t>
            </a:r>
            <a:br>
              <a:rPr lang="fa-IR" sz="2300" dirty="0" smtClean="0"/>
            </a:br>
            <a:r>
              <a:rPr lang="fa-IR" sz="2300" dirty="0" smtClean="0"/>
              <a:t/>
            </a:r>
            <a:br>
              <a:rPr lang="fa-IR" sz="2300" dirty="0" smtClean="0"/>
            </a:br>
            <a:r>
              <a:rPr lang="fa-IR" sz="2300" dirty="0" smtClean="0"/>
              <a:t> در این روش مقاومت و شکل پذیری مکانیزم فروریزش بحرانی در سیستم تعیین می شود همچنین در صورتی که سرویس دهی پس زلزله مهم باشد از آن می توان در تعریف آغاز خسارت استفاده نمود. در این روش بر روی ظرفیت تغییر شکل نسبت به مقاومت تأکید بیشتری دارد. مقاومت مهم است ولی اهمیت آن پایین تر از قابلیت تغییر شکل بدون گسستگی است. </a:t>
            </a:r>
            <a:br>
              <a:rPr lang="fa-IR" sz="2300" dirty="0" smtClean="0"/>
            </a:br>
            <a:r>
              <a:rPr lang="fa-IR" sz="2300" dirty="0" smtClean="0"/>
              <a:t/>
            </a:r>
            <a:br>
              <a:rPr lang="fa-IR" sz="2300" dirty="0" smtClean="0"/>
            </a:br>
            <a:endParaRPr lang="en-US" sz="2300" dirty="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14290"/>
            <a:ext cx="8143932" cy="2308324"/>
          </a:xfrm>
          <a:prstGeom prst="rect">
            <a:avLst/>
          </a:prstGeom>
          <a:noFill/>
        </p:spPr>
        <p:txBody>
          <a:bodyPr wrap="square" rtlCol="0">
            <a:spAutoFit/>
          </a:bodyPr>
          <a:lstStyle/>
          <a:p>
            <a:pPr algn="r" rtl="1">
              <a:buFont typeface="Wingdings" pitchFamily="2" charset="2"/>
              <a:buChar char="q"/>
            </a:pPr>
            <a:r>
              <a:rPr lang="fa-IR" dirty="0" smtClean="0"/>
              <a:t>حال ضریب </a:t>
            </a:r>
            <a:r>
              <a:rPr lang="el-GR" dirty="0" smtClean="0"/>
              <a:t>β</a:t>
            </a:r>
            <a:r>
              <a:rPr lang="fa-IR" dirty="0" smtClean="0"/>
              <a:t> که بوسیله ی آیین نامه ها ارائه می شود عاملی است که می تواند حالات بارگذاری متفاوت و ترکیبات گوناگون را پوشش دهد ، به عنوان مثال </a:t>
            </a:r>
            <a:r>
              <a:rPr lang="el-GR" dirty="0" smtClean="0"/>
              <a:t>β</a:t>
            </a:r>
            <a:r>
              <a:rPr lang="en-US" dirty="0" smtClean="0"/>
              <a:t>=2</a:t>
            </a:r>
            <a:r>
              <a:rPr lang="fa-IR" dirty="0" smtClean="0"/>
              <a:t> ،97.3% از منحنی زنگوله ای را شامل می شود ، و مقدار 3.5 فقط 2 مقدار را تقریباً از 10،000را شامل نمی شود.</a:t>
            </a:r>
          </a:p>
          <a:p>
            <a:pPr algn="r" rtl="1">
              <a:buFont typeface="Wingdings" pitchFamily="2" charset="2"/>
              <a:buChar char="q"/>
            </a:pPr>
            <a:endParaRPr lang="fa-IR" dirty="0" smtClean="0"/>
          </a:p>
          <a:p>
            <a:pPr algn="r" rtl="1">
              <a:buFont typeface="Wingdings" pitchFamily="2" charset="2"/>
              <a:buChar char="q"/>
            </a:pPr>
            <a:r>
              <a:rPr lang="fa-IR" dirty="0" smtClean="0"/>
              <a:t>در نتیجه شاخص </a:t>
            </a:r>
            <a:r>
              <a:rPr lang="el-GR" dirty="0" smtClean="0"/>
              <a:t>β</a:t>
            </a:r>
            <a:r>
              <a:rPr lang="fa-IR" dirty="0" smtClean="0"/>
              <a:t> عامل بسیار مناسبی خواهد بود برای بررسی پلهای طرح شده که حدود آن را برای طراحی صحیح بسنجیم که این خودش برتری روش </a:t>
            </a:r>
            <a:r>
              <a:rPr lang="en-US" dirty="0" smtClean="0"/>
              <a:t>LRFD</a:t>
            </a:r>
            <a:r>
              <a:rPr lang="fa-IR" dirty="0" smtClean="0"/>
              <a:t> را نسبت به 2 روش </a:t>
            </a:r>
            <a:r>
              <a:rPr lang="en-US" dirty="0" smtClean="0"/>
              <a:t>ASD</a:t>
            </a:r>
            <a:r>
              <a:rPr lang="fa-IR" dirty="0" smtClean="0"/>
              <a:t> و </a:t>
            </a:r>
            <a:r>
              <a:rPr lang="en-US" dirty="0" smtClean="0"/>
              <a:t>LFD</a:t>
            </a:r>
            <a:r>
              <a:rPr lang="fa-IR" dirty="0" smtClean="0"/>
              <a:t> نشان می دهد.</a:t>
            </a:r>
          </a:p>
          <a:p>
            <a:pPr algn="r" rtl="1">
              <a:buFont typeface="Wingdings" pitchFamily="2" charset="2"/>
              <a:buChar char="q"/>
            </a:pPr>
            <a:endParaRPr lang="fa-IR" dirty="0" smtClean="0"/>
          </a:p>
          <a:p>
            <a:pPr algn="r" rtl="1">
              <a:buFont typeface="Wingdings" pitchFamily="2" charset="2"/>
              <a:buChar char="q"/>
            </a:pPr>
            <a:r>
              <a:rPr lang="fa-IR" dirty="0" smtClean="0"/>
              <a:t>کالیبره کردن ضرایب بار و مقاومت. </a:t>
            </a:r>
            <a:endParaRPr lang="en-US" dirty="0"/>
          </a:p>
        </p:txBody>
      </p:sp>
      <p:sp>
        <p:nvSpPr>
          <p:cNvPr id="3" name="TextBox 2"/>
          <p:cNvSpPr txBox="1"/>
          <p:nvPr/>
        </p:nvSpPr>
        <p:spPr>
          <a:xfrm>
            <a:off x="857224" y="2786058"/>
            <a:ext cx="7715304" cy="646331"/>
          </a:xfrm>
          <a:prstGeom prst="rect">
            <a:avLst/>
          </a:prstGeom>
          <a:noFill/>
        </p:spPr>
        <p:txBody>
          <a:bodyPr wrap="square" rtlCol="0">
            <a:spAutoFit/>
          </a:bodyPr>
          <a:lstStyle/>
          <a:p>
            <a:pPr algn="r" rtl="1"/>
            <a:r>
              <a:rPr lang="fa-IR" dirty="0" smtClean="0"/>
              <a:t>به عنوان مثال کالیبره کردن ضرایب بار به این معناست که ضرایب بار برابر اند با متوسط بارها به اضافه ی تعدادی از انحراف معیارهای بار که بدین صورت بیان می شود.</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285720" y="3429000"/>
            <a:ext cx="3143272" cy="428628"/>
          </a:xfrm>
          <a:prstGeom prst="rect">
            <a:avLst/>
          </a:prstGeom>
          <a:noFill/>
          <a:ln w="9525">
            <a:noFill/>
            <a:miter lim="800000"/>
            <a:headEnd/>
            <a:tailEnd/>
          </a:ln>
        </p:spPr>
      </p:pic>
      <p:graphicFrame>
        <p:nvGraphicFramePr>
          <p:cNvPr id="5123" name="Object 3"/>
          <p:cNvGraphicFramePr>
            <a:graphicFrameLocks noChangeAspect="1"/>
          </p:cNvGraphicFramePr>
          <p:nvPr/>
        </p:nvGraphicFramePr>
        <p:xfrm>
          <a:off x="8001024" y="3857628"/>
          <a:ext cx="285752" cy="367395"/>
        </p:xfrm>
        <a:graphic>
          <a:graphicData uri="http://schemas.openxmlformats.org/presentationml/2006/ole">
            <mc:AlternateContent xmlns:mc="http://schemas.openxmlformats.org/markup-compatibility/2006">
              <mc:Choice xmlns:v="urn:schemas-microsoft-com:vml" Requires="v">
                <p:oleObj spid="_x0000_s5125" name="Equation" r:id="rId4" imgW="177480" imgH="228600" progId="Equation.DSMT4">
                  <p:embed/>
                </p:oleObj>
              </mc:Choice>
              <mc:Fallback>
                <p:oleObj name="Equation" r:id="rId4" imgW="177480" imgH="228600" progId="Equation.DSMT4">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1024" y="3857628"/>
                        <a:ext cx="285752" cy="367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2571736" y="3857628"/>
            <a:ext cx="5429288" cy="369332"/>
          </a:xfrm>
          <a:prstGeom prst="rect">
            <a:avLst/>
          </a:prstGeom>
          <a:noFill/>
        </p:spPr>
        <p:txBody>
          <a:bodyPr wrap="square" rtlCol="0">
            <a:spAutoFit/>
          </a:bodyPr>
          <a:lstStyle/>
          <a:p>
            <a:pPr algn="r" rtl="1"/>
            <a:r>
              <a:rPr lang="fa-IR" dirty="0" smtClean="0"/>
              <a:t>برابر واریانس است  که از تقسیم انحراف معیار بر       بدست می آید.</a:t>
            </a:r>
            <a:endParaRPr lang="en-US" dirty="0"/>
          </a:p>
        </p:txBody>
      </p:sp>
      <p:graphicFrame>
        <p:nvGraphicFramePr>
          <p:cNvPr id="5124" name="Object 4"/>
          <p:cNvGraphicFramePr>
            <a:graphicFrameLocks noChangeAspect="1"/>
          </p:cNvGraphicFramePr>
          <p:nvPr/>
        </p:nvGraphicFramePr>
        <p:xfrm>
          <a:off x="3857620" y="3714752"/>
          <a:ext cx="357190" cy="558109"/>
        </p:xfrm>
        <a:graphic>
          <a:graphicData uri="http://schemas.openxmlformats.org/presentationml/2006/ole">
            <mc:AlternateContent xmlns:mc="http://schemas.openxmlformats.org/markup-compatibility/2006">
              <mc:Choice xmlns:v="urn:schemas-microsoft-com:vml" Requires="v">
                <p:oleObj spid="_x0000_s5126" name="Equation" r:id="rId6" imgW="203040" imgH="317160" progId="Equation.DSMT4">
                  <p:embed/>
                </p:oleObj>
              </mc:Choice>
              <mc:Fallback>
                <p:oleObj name="Equation" r:id="rId6" imgW="203040" imgH="31716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7620" y="3714752"/>
                        <a:ext cx="357190" cy="558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125" name="Picture 5"/>
          <p:cNvPicPr>
            <a:picLocks noChangeAspect="1" noChangeArrowheads="1"/>
          </p:cNvPicPr>
          <p:nvPr/>
        </p:nvPicPr>
        <p:blipFill>
          <a:blip r:embed="rId8" cstate="print"/>
          <a:srcRect/>
          <a:stretch>
            <a:fillRect/>
          </a:stretch>
        </p:blipFill>
        <p:spPr bwMode="auto">
          <a:xfrm>
            <a:off x="714348" y="5572140"/>
            <a:ext cx="2028828" cy="676276"/>
          </a:xfrm>
          <a:prstGeom prst="rect">
            <a:avLst/>
          </a:prstGeom>
          <a:noFill/>
          <a:ln w="9525">
            <a:noFill/>
            <a:miter lim="800000"/>
            <a:headEnd/>
            <a:tailEnd/>
          </a:ln>
        </p:spPr>
      </p:pic>
      <p:sp>
        <p:nvSpPr>
          <p:cNvPr id="9" name="TextBox 8"/>
          <p:cNvSpPr txBox="1"/>
          <p:nvPr/>
        </p:nvSpPr>
        <p:spPr>
          <a:xfrm>
            <a:off x="3000364" y="4929198"/>
            <a:ext cx="5357850" cy="646331"/>
          </a:xfrm>
          <a:prstGeom prst="rect">
            <a:avLst/>
          </a:prstGeom>
          <a:noFill/>
        </p:spPr>
        <p:txBody>
          <a:bodyPr wrap="square" rtlCol="0">
            <a:spAutoFit/>
          </a:bodyPr>
          <a:lstStyle/>
          <a:p>
            <a:pPr algn="r" rtl="1"/>
            <a:r>
              <a:rPr lang="fa-IR" dirty="0" smtClean="0"/>
              <a:t>که با ساده کردن و استفاده از تعدیل کردن با ضریب </a:t>
            </a:r>
            <a:r>
              <a:rPr lang="el-GR" dirty="0" smtClean="0"/>
              <a:t>λ</a:t>
            </a:r>
            <a:r>
              <a:rPr lang="fa-IR" dirty="0" smtClean="0"/>
              <a:t> معادله بدین شکل خواهد بود</a:t>
            </a:r>
            <a:endParaRPr lang="en-US" dirty="0"/>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285728"/>
            <a:ext cx="8143932" cy="923330"/>
          </a:xfrm>
          <a:prstGeom prst="rect">
            <a:avLst/>
          </a:prstGeom>
          <a:noFill/>
        </p:spPr>
        <p:txBody>
          <a:bodyPr wrap="square" rtlCol="0">
            <a:spAutoFit/>
          </a:bodyPr>
          <a:lstStyle/>
          <a:p>
            <a:pPr algn="r" rtl="1"/>
            <a:r>
              <a:rPr lang="fa-IR" dirty="0" smtClean="0"/>
              <a:t>ضریب اطمینان که توسط آیین نامه ی آشتو در سال 1989 بر اساس طول دهانه های پل برای هر دهانه محاسبه شده است به صورت زیر می باشد</a:t>
            </a:r>
          </a:p>
          <a:p>
            <a:pPr algn="r" rtl="1"/>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0" y="714356"/>
            <a:ext cx="4429124" cy="2786082"/>
          </a:xfrm>
          <a:prstGeom prst="rect">
            <a:avLst/>
          </a:prstGeom>
          <a:noFill/>
          <a:ln w="9525">
            <a:noFill/>
            <a:miter lim="800000"/>
            <a:headEnd/>
            <a:tailEnd/>
          </a:ln>
        </p:spPr>
      </p:pic>
      <p:pic>
        <p:nvPicPr>
          <p:cNvPr id="6148" name="Picture 4"/>
          <p:cNvPicPr>
            <a:picLocks noChangeAspect="1" noChangeArrowheads="1"/>
          </p:cNvPicPr>
          <p:nvPr/>
        </p:nvPicPr>
        <p:blipFill>
          <a:blip r:embed="rId3" cstate="print"/>
          <a:srcRect/>
          <a:stretch>
            <a:fillRect/>
          </a:stretch>
        </p:blipFill>
        <p:spPr bwMode="auto">
          <a:xfrm>
            <a:off x="214282" y="3842329"/>
            <a:ext cx="3786195" cy="3015671"/>
          </a:xfrm>
          <a:prstGeom prst="rect">
            <a:avLst/>
          </a:prstGeom>
          <a:noFill/>
          <a:ln w="9525">
            <a:noFill/>
            <a:miter lim="800000"/>
            <a:headEnd/>
            <a:tailEnd/>
          </a:ln>
        </p:spPr>
      </p:pic>
      <p:sp>
        <p:nvSpPr>
          <p:cNvPr id="6" name="TextBox 5"/>
          <p:cNvSpPr txBox="1"/>
          <p:nvPr/>
        </p:nvSpPr>
        <p:spPr>
          <a:xfrm>
            <a:off x="3857620" y="4572008"/>
            <a:ext cx="4786346" cy="646331"/>
          </a:xfrm>
          <a:prstGeom prst="rect">
            <a:avLst/>
          </a:prstGeom>
          <a:noFill/>
        </p:spPr>
        <p:txBody>
          <a:bodyPr wrap="square" rtlCol="0">
            <a:spAutoFit/>
          </a:bodyPr>
          <a:lstStyle/>
          <a:p>
            <a:pPr algn="r" rtl="1"/>
            <a:r>
              <a:rPr lang="fa-IR" dirty="0" smtClean="0"/>
              <a:t>همین ضرایب که در روش </a:t>
            </a:r>
            <a:r>
              <a:rPr lang="en-US" dirty="0" smtClean="0"/>
              <a:t>LRFD</a:t>
            </a:r>
            <a:r>
              <a:rPr lang="fa-IR" dirty="0" smtClean="0"/>
              <a:t> در سال 1994 اصلاح شده است</a:t>
            </a:r>
            <a:endParaRPr lang="en-US" dirty="0"/>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85728"/>
            <a:ext cx="8358246" cy="4124206"/>
          </a:xfrm>
          <a:prstGeom prst="rect">
            <a:avLst/>
          </a:prstGeom>
          <a:noFill/>
        </p:spPr>
        <p:txBody>
          <a:bodyPr wrap="square" rtlCol="0">
            <a:spAutoFit/>
          </a:bodyPr>
          <a:lstStyle/>
          <a:p>
            <a:pPr algn="r" rtl="1"/>
            <a:r>
              <a:rPr lang="fa-IR" sz="2300" dirty="0" smtClean="0"/>
              <a:t>طراحی بر اساس عملکرد :</a:t>
            </a:r>
          </a:p>
          <a:p>
            <a:pPr algn="r" rtl="1"/>
            <a:endParaRPr lang="fa-IR" dirty="0" smtClean="0"/>
          </a:p>
          <a:p>
            <a:pPr algn="r" rtl="1"/>
            <a:r>
              <a:rPr lang="fa-IR" dirty="0" smtClean="0"/>
              <a:t>در این طراحی 3 عامل مهم دارد :</a:t>
            </a:r>
          </a:p>
          <a:p>
            <a:pPr algn="r" rtl="1"/>
            <a:endParaRPr lang="fa-IR" dirty="0" smtClean="0"/>
          </a:p>
          <a:p>
            <a:pPr algn="r" rtl="1">
              <a:buFont typeface="Arial" pitchFamily="34" charset="0"/>
              <a:buChar char="•"/>
            </a:pPr>
            <a:r>
              <a:rPr lang="fa-IR" dirty="0" smtClean="0"/>
              <a:t> اطمینان از احتمال زلزله که بوسیله ی ساختمانهای جدید که قابل قبولند مطرح می شود.</a:t>
            </a:r>
          </a:p>
          <a:p>
            <a:pPr algn="r" rtl="1">
              <a:buFont typeface="Arial" pitchFamily="34" charset="0"/>
              <a:buChar char="•"/>
            </a:pPr>
            <a:endParaRPr lang="fa-IR" dirty="0" smtClean="0"/>
          </a:p>
          <a:p>
            <a:pPr algn="r" rtl="1">
              <a:buFont typeface="Arial" pitchFamily="34" charset="0"/>
              <a:buChar char="•"/>
            </a:pPr>
            <a:r>
              <a:rPr lang="fa-IR" dirty="0" smtClean="0"/>
              <a:t>تشخیص و تصحیح امنیت لرزه ای (غیر قابل قبول در سازه های موجود ).</a:t>
            </a:r>
          </a:p>
          <a:p>
            <a:pPr algn="r" rtl="1">
              <a:buFont typeface="Arial" pitchFamily="34" charset="0"/>
              <a:buChar char="•"/>
            </a:pPr>
            <a:endParaRPr lang="fa-IR" dirty="0" smtClean="0"/>
          </a:p>
          <a:p>
            <a:pPr algn="r" rtl="1">
              <a:buFont typeface="Arial" pitchFamily="34" charset="0"/>
              <a:buChar char="•"/>
            </a:pPr>
            <a:r>
              <a:rPr lang="fa-IR" dirty="0" smtClean="0"/>
              <a:t> توسعه و انجام سریع تأثیر و مکانیزم جوابگویی اقتصادی برای پوشش جامع سازه ها بعد از خرابی زمین لرزه .</a:t>
            </a:r>
          </a:p>
          <a:p>
            <a:pPr algn="r" rtl="1"/>
            <a:endParaRPr lang="fa-IR" dirty="0" smtClean="0"/>
          </a:p>
          <a:p>
            <a:pPr algn="r" rtl="1"/>
            <a:r>
              <a:rPr lang="fa-IR" sz="2300" dirty="0" smtClean="0"/>
              <a:t>مشخصات طراحی به روش (</a:t>
            </a:r>
            <a:r>
              <a:rPr lang="en-US" sz="2300" dirty="0" smtClean="0"/>
              <a:t>LRFD </a:t>
            </a:r>
            <a:r>
              <a:rPr lang="fa-IR" sz="2300" dirty="0" smtClean="0"/>
              <a:t> </a:t>
            </a:r>
            <a:r>
              <a:rPr lang="en-US" sz="2300" dirty="0" smtClean="0"/>
              <a:t>AASHTO-</a:t>
            </a:r>
            <a:r>
              <a:rPr lang="fa-IR" sz="2300" dirty="0" smtClean="0"/>
              <a:t>)</a:t>
            </a:r>
          </a:p>
          <a:p>
            <a:pPr algn="r" rtl="1"/>
            <a:endParaRPr lang="fa-IR" dirty="0" smtClean="0"/>
          </a:p>
          <a:p>
            <a:pPr algn="r" rtl="1"/>
            <a:r>
              <a:rPr lang="fa-IR" dirty="0" smtClean="0"/>
              <a:t>رسیدن به عدم شکست پایه ی طراحیست.</a:t>
            </a: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14290"/>
            <a:ext cx="8358246" cy="4616648"/>
          </a:xfrm>
          <a:prstGeom prst="rect">
            <a:avLst/>
          </a:prstGeom>
          <a:noFill/>
        </p:spPr>
        <p:txBody>
          <a:bodyPr wrap="square" rtlCol="0">
            <a:spAutoFit/>
          </a:bodyPr>
          <a:lstStyle/>
          <a:p>
            <a:pPr algn="r" rtl="1"/>
            <a:r>
              <a:rPr lang="fa-IR" sz="2100" dirty="0" smtClean="0"/>
              <a:t>نکاتی که در طراحی لرزه ای پلها باید مورد توجه قرار گیرند در روش </a:t>
            </a:r>
            <a:r>
              <a:rPr lang="en-US" sz="2100" dirty="0" smtClean="0"/>
              <a:t>LRFD</a:t>
            </a:r>
            <a:r>
              <a:rPr lang="fa-IR" sz="2100" dirty="0" smtClean="0"/>
              <a:t> :</a:t>
            </a:r>
          </a:p>
          <a:p>
            <a:pPr algn="r" rtl="1"/>
            <a:endParaRPr lang="fa-IR" sz="2100" dirty="0" smtClean="0"/>
          </a:p>
          <a:p>
            <a:pPr algn="r" rtl="1"/>
            <a:r>
              <a:rPr lang="fa-IR" sz="2100" dirty="0" smtClean="0"/>
              <a:t>در طراحی ها در مقابل زمین لرزه های کوچک سازه باید رفتار الاستیک داشته باشد و </a:t>
            </a:r>
          </a:p>
          <a:p>
            <a:pPr algn="r" rtl="1"/>
            <a:endParaRPr lang="fa-IR" sz="2100" dirty="0" smtClean="0"/>
          </a:p>
          <a:p>
            <a:pPr algn="r" rtl="1"/>
            <a:r>
              <a:rPr lang="fa-IR" sz="2100" dirty="0" smtClean="0"/>
              <a:t>1- کم اهمیت ترین خسارت هم نباید به آن وارد شود.</a:t>
            </a:r>
          </a:p>
          <a:p>
            <a:pPr algn="r" rtl="1"/>
            <a:endParaRPr lang="fa-IR" sz="2100" dirty="0" smtClean="0"/>
          </a:p>
          <a:p>
            <a:pPr algn="r" rtl="1"/>
            <a:r>
              <a:rPr lang="fa-IR" sz="2100" dirty="0" smtClean="0"/>
              <a:t>2- نیروهایی که از زلزله ی طرح بدست می آید باید در طراحی لحاظ کرد.</a:t>
            </a:r>
          </a:p>
          <a:p>
            <a:pPr algn="r" rtl="1"/>
            <a:endParaRPr lang="fa-IR" sz="2100" dirty="0" smtClean="0"/>
          </a:p>
          <a:p>
            <a:pPr algn="r" rtl="1"/>
            <a:r>
              <a:rPr lang="fa-IR" sz="2100" dirty="0" smtClean="0"/>
              <a:t>3- تحت زمین لرزه های بزرگ نباید شکست در سازه های پل رخ دهد وخسارت نیز باید در مکانهایی از پل رخ دهد که قابل تعمیر و بازرسی باشد.</a:t>
            </a:r>
          </a:p>
          <a:p>
            <a:pPr algn="r" rtl="1"/>
            <a:endParaRPr lang="fa-IR" sz="2100" dirty="0" smtClean="0"/>
          </a:p>
          <a:p>
            <a:pPr algn="r" rtl="1"/>
            <a:r>
              <a:rPr lang="fa-IR" sz="2100" dirty="0" smtClean="0"/>
              <a:t>نیروهای موثر لرزه ای روی هر جزء از سازه شامل پاسخ الاستیک لرزه ای می شود که با ضریب        معرفی می شود و پاسخ الاستیک سازه بکمک ضریب رفتار </a:t>
            </a:r>
            <a:r>
              <a:rPr lang="en-US" sz="2100" dirty="0" smtClean="0"/>
              <a:t>R</a:t>
            </a:r>
            <a:r>
              <a:rPr lang="fa-IR" sz="2100" dirty="0" smtClean="0"/>
              <a:t> تعدیل می شود.که برای طراحی به روش </a:t>
            </a:r>
            <a:r>
              <a:rPr lang="en-US" sz="2100" dirty="0" smtClean="0"/>
              <a:t>LRFD </a:t>
            </a:r>
            <a:r>
              <a:rPr lang="fa-IR" sz="2100" dirty="0" smtClean="0"/>
              <a:t>-</a:t>
            </a:r>
            <a:r>
              <a:rPr lang="en-US" sz="2100" dirty="0" smtClean="0"/>
              <a:t>AASHTO</a:t>
            </a:r>
            <a:r>
              <a:rPr lang="fa-IR" sz="2100" dirty="0" smtClean="0"/>
              <a:t> از جدول صفحه ی بعد استفاده می شود.</a:t>
            </a:r>
            <a:endParaRPr lang="en-US" sz="2100" dirty="0"/>
          </a:p>
        </p:txBody>
      </p:sp>
      <p:graphicFrame>
        <p:nvGraphicFramePr>
          <p:cNvPr id="61442" name="Object 2"/>
          <p:cNvGraphicFramePr>
            <a:graphicFrameLocks noChangeAspect="1"/>
          </p:cNvGraphicFramePr>
          <p:nvPr/>
        </p:nvGraphicFramePr>
        <p:xfrm>
          <a:off x="7500958" y="4071942"/>
          <a:ext cx="571504" cy="489860"/>
        </p:xfrm>
        <a:graphic>
          <a:graphicData uri="http://schemas.openxmlformats.org/presentationml/2006/ole">
            <mc:AlternateContent xmlns:mc="http://schemas.openxmlformats.org/markup-compatibility/2006">
              <mc:Choice xmlns:v="urn:schemas-microsoft-com:vml" Requires="v">
                <p:oleObj spid="_x0000_s61443" name="Equation" r:id="rId3" imgW="266400" imgH="228600" progId="Equation.DSMT4">
                  <p:embed/>
                </p:oleObj>
              </mc:Choice>
              <mc:Fallback>
                <p:oleObj name="Equation" r:id="rId3" imgW="266400" imgH="2286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0958" y="4071942"/>
                        <a:ext cx="571504" cy="489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443" name="Picture 3"/>
          <p:cNvPicPr>
            <a:picLocks noChangeAspect="1" noChangeArrowheads="1"/>
          </p:cNvPicPr>
          <p:nvPr/>
        </p:nvPicPr>
        <p:blipFill>
          <a:blip r:embed="rId5" cstate="print"/>
          <a:srcRect/>
          <a:stretch>
            <a:fillRect/>
          </a:stretch>
        </p:blipFill>
        <p:spPr bwMode="auto">
          <a:xfrm>
            <a:off x="642910" y="5000636"/>
            <a:ext cx="7134463" cy="185736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1" name="Picture 3"/>
          <p:cNvPicPr>
            <a:picLocks noChangeAspect="1" noChangeArrowheads="1"/>
          </p:cNvPicPr>
          <p:nvPr/>
        </p:nvPicPr>
        <p:blipFill>
          <a:blip r:embed="rId2" cstate="print"/>
          <a:srcRect/>
          <a:stretch>
            <a:fillRect/>
          </a:stretch>
        </p:blipFill>
        <p:spPr bwMode="auto">
          <a:xfrm>
            <a:off x="0" y="-285740"/>
            <a:ext cx="6786578" cy="714374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p:cNvPicPr>
            <a:picLocks noChangeAspect="1" noChangeArrowheads="1"/>
          </p:cNvPicPr>
          <p:nvPr/>
        </p:nvPicPr>
        <p:blipFill>
          <a:blip r:embed="rId3" cstate="print"/>
          <a:srcRect/>
          <a:stretch>
            <a:fillRect/>
          </a:stretch>
        </p:blipFill>
        <p:spPr bwMode="auto">
          <a:xfrm>
            <a:off x="0" y="3357562"/>
            <a:ext cx="9144000" cy="3002507"/>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0" y="0"/>
            <a:ext cx="4143404" cy="3283677"/>
          </a:xfrm>
          <a:prstGeom prst="rect">
            <a:avLst/>
          </a:prstGeom>
          <a:noFill/>
          <a:ln w="9525">
            <a:noFill/>
            <a:miter lim="800000"/>
            <a:headEnd/>
            <a:tailEnd/>
          </a:ln>
        </p:spPr>
      </p:pic>
      <p:sp>
        <p:nvSpPr>
          <p:cNvPr id="5" name="TextBox 4"/>
          <p:cNvSpPr txBox="1"/>
          <p:nvPr/>
        </p:nvSpPr>
        <p:spPr>
          <a:xfrm>
            <a:off x="4357686" y="642918"/>
            <a:ext cx="4357718" cy="2031325"/>
          </a:xfrm>
          <a:prstGeom prst="rect">
            <a:avLst/>
          </a:prstGeom>
          <a:noFill/>
        </p:spPr>
        <p:txBody>
          <a:bodyPr wrap="square" rtlCol="0">
            <a:spAutoFit/>
          </a:bodyPr>
          <a:lstStyle/>
          <a:p>
            <a:pPr algn="justLow" rtl="1"/>
            <a:r>
              <a:rPr lang="fa-IR" dirty="0" smtClean="0"/>
              <a:t>ضریب شتاب </a:t>
            </a:r>
            <a:r>
              <a:rPr lang="en-US" dirty="0" smtClean="0"/>
              <a:t>A</a:t>
            </a:r>
            <a:r>
              <a:rPr lang="fa-IR" dirty="0" smtClean="0"/>
              <a:t> که از روی نقشه ی کشور آمریکا برای مناطق گوناگون اندازه گیری شده که زلزله هایی با احتمال وقوع 10% با دوره های 50 سال و </a:t>
            </a:r>
            <a:r>
              <a:rPr lang="en-US" dirty="0" smtClean="0"/>
              <a:t>S</a:t>
            </a:r>
            <a:r>
              <a:rPr lang="fa-IR" dirty="0" smtClean="0"/>
              <a:t> که ضریب ویژه ی محل بوده و بر اساس ویژگی های خاک منطقه بستگی داشته که در جدول زیر نشان داده شده است و دوره ی تناوب </a:t>
            </a:r>
            <a:r>
              <a:rPr lang="en-US" dirty="0" smtClean="0"/>
              <a:t>         </a:t>
            </a:r>
            <a:r>
              <a:rPr lang="fa-IR" dirty="0" smtClean="0"/>
              <a:t>که پریود طبیعی ارتعاشی سازه می باشد.</a:t>
            </a:r>
            <a:endParaRPr lang="en-US" dirty="0"/>
          </a:p>
        </p:txBody>
      </p:sp>
      <p:graphicFrame>
        <p:nvGraphicFramePr>
          <p:cNvPr id="59395" name="Object 3"/>
          <p:cNvGraphicFramePr>
            <a:graphicFrameLocks noChangeAspect="1"/>
          </p:cNvGraphicFramePr>
          <p:nvPr/>
        </p:nvGraphicFramePr>
        <p:xfrm>
          <a:off x="6572264" y="2000240"/>
          <a:ext cx="387352" cy="435771"/>
        </p:xfrm>
        <a:graphic>
          <a:graphicData uri="http://schemas.openxmlformats.org/presentationml/2006/ole">
            <mc:AlternateContent xmlns:mc="http://schemas.openxmlformats.org/markup-compatibility/2006">
              <mc:Choice xmlns:v="urn:schemas-microsoft-com:vml" Requires="v">
                <p:oleObj spid="_x0000_s59396" name="Equation" r:id="rId5" imgW="203040" imgH="228600" progId="Equation.DSMT4">
                  <p:embed/>
                </p:oleObj>
              </mc:Choice>
              <mc:Fallback>
                <p:oleObj name="Equation" r:id="rId5" imgW="203040" imgH="2286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2264" y="2000240"/>
                        <a:ext cx="387352" cy="435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cstate="print"/>
          <a:srcRect/>
          <a:stretch>
            <a:fillRect/>
          </a:stretch>
        </p:blipFill>
        <p:spPr bwMode="auto">
          <a:xfrm>
            <a:off x="0" y="3615568"/>
            <a:ext cx="9144000" cy="3242432"/>
          </a:xfrm>
          <a:prstGeom prst="rect">
            <a:avLst/>
          </a:prstGeom>
          <a:noFill/>
          <a:ln w="9525">
            <a:noFill/>
            <a:miter lim="800000"/>
            <a:headEnd/>
            <a:tailEnd/>
          </a:ln>
        </p:spPr>
      </p:pic>
      <p:sp>
        <p:nvSpPr>
          <p:cNvPr id="3" name="TextBox 2"/>
          <p:cNvSpPr txBox="1"/>
          <p:nvPr/>
        </p:nvSpPr>
        <p:spPr>
          <a:xfrm>
            <a:off x="428596" y="285728"/>
            <a:ext cx="8286808" cy="2862322"/>
          </a:xfrm>
          <a:prstGeom prst="rect">
            <a:avLst/>
          </a:prstGeom>
          <a:noFill/>
        </p:spPr>
        <p:txBody>
          <a:bodyPr wrap="square" rtlCol="0">
            <a:spAutoFit/>
          </a:bodyPr>
          <a:lstStyle/>
          <a:p>
            <a:pPr algn="r" rtl="1"/>
            <a:r>
              <a:rPr lang="fa-IR" dirty="0" smtClean="0"/>
              <a:t>تقاضاهای  نیروهای طراحی لرزه ای برای اجزاء سازه ها تعیین می شوند بر اساس تقسیم نیروهای محاسبه شده بر اساس آنالیز دینامیکی الاستیک بوسیله ی تأثیر ضریب رفتار </a:t>
            </a:r>
            <a:r>
              <a:rPr lang="en-US" dirty="0" smtClean="0"/>
              <a:t>R</a:t>
            </a:r>
            <a:r>
              <a:rPr lang="fa-IR" dirty="0" smtClean="0"/>
              <a:t> برای محاسبه ی رفتار غیر الاستیک.</a:t>
            </a:r>
          </a:p>
          <a:p>
            <a:pPr algn="r" rtl="1"/>
            <a:endParaRPr lang="fa-IR" dirty="0" smtClean="0"/>
          </a:p>
          <a:p>
            <a:pPr algn="r" rtl="1"/>
            <a:r>
              <a:rPr lang="fa-IR" dirty="0" smtClean="0"/>
              <a:t>در اتصالات یک راه دیگر برای استفاده از ضریب رفتار </a:t>
            </a:r>
            <a:r>
              <a:rPr lang="en-US" dirty="0" smtClean="0"/>
              <a:t>R</a:t>
            </a:r>
            <a:r>
              <a:rPr lang="fa-IR" dirty="0" smtClean="0"/>
              <a:t> وجود دارد که در آن ماکزیمم نیروی ممکن تشدید یافته ناشی از مفصلهای پلاستیک سازه ها را برای طراحی یکپارچه ی اتصالات استفاده می کنند.</a:t>
            </a:r>
          </a:p>
          <a:p>
            <a:pPr algn="r" rtl="1"/>
            <a:endParaRPr lang="fa-IR" dirty="0" smtClean="0"/>
          </a:p>
          <a:p>
            <a:pPr algn="r" rtl="1"/>
            <a:endParaRPr lang="fa-IR" dirty="0" smtClean="0"/>
          </a:p>
          <a:p>
            <a:pPr algn="r" rtl="1"/>
            <a:endParaRPr lang="fa-IR" dirty="0" smtClean="0"/>
          </a:p>
          <a:p>
            <a:pPr algn="r" rtl="1"/>
            <a:r>
              <a:rPr lang="fa-IR" dirty="0" smtClean="0"/>
              <a:t>در جدول زیر هم نوع تقسیم بندی پلها بر اساس میزان اهمیت آنها و شرایط منظم و نا منظم بودن آنها توضیح داده شده است.</a:t>
            </a:r>
            <a:endParaRPr lang="en-US" dirty="0"/>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cstate="print"/>
          <a:srcRect/>
          <a:stretch>
            <a:fillRect/>
          </a:stretch>
        </p:blipFill>
        <p:spPr bwMode="auto">
          <a:xfrm>
            <a:off x="270520" y="2500306"/>
            <a:ext cx="8659165" cy="4110916"/>
          </a:xfrm>
          <a:prstGeom prst="rect">
            <a:avLst/>
          </a:prstGeom>
          <a:noFill/>
          <a:ln w="9525">
            <a:noFill/>
            <a:miter lim="800000"/>
            <a:headEnd/>
            <a:tailEnd/>
          </a:ln>
        </p:spPr>
      </p:pic>
      <p:sp>
        <p:nvSpPr>
          <p:cNvPr id="3" name="TextBox 2"/>
          <p:cNvSpPr txBox="1"/>
          <p:nvPr/>
        </p:nvSpPr>
        <p:spPr>
          <a:xfrm>
            <a:off x="857224" y="428604"/>
            <a:ext cx="7358114" cy="923330"/>
          </a:xfrm>
          <a:prstGeom prst="rect">
            <a:avLst/>
          </a:prstGeom>
          <a:noFill/>
        </p:spPr>
        <p:txBody>
          <a:bodyPr wrap="square" rtlCol="0">
            <a:spAutoFit/>
          </a:bodyPr>
          <a:lstStyle/>
          <a:p>
            <a:pPr algn="r" rtl="1"/>
            <a:r>
              <a:rPr lang="fa-IR" dirty="0" smtClean="0"/>
              <a:t>در جدول زیر هم ضریب رفتار </a:t>
            </a:r>
            <a:r>
              <a:rPr lang="en-US" dirty="0" smtClean="0"/>
              <a:t>R</a:t>
            </a:r>
            <a:r>
              <a:rPr lang="fa-IR" dirty="0" smtClean="0"/>
              <a:t> در زیر سازهها از قبیل انواع دیوارهای ستونی با ابعاد بزرگ و انحناهای ستونهای بتن مسلح و ستونهای منفرد و فونداسیونها و ... نشان داده و برای انواع اتصالات هم ضریب </a:t>
            </a:r>
            <a:r>
              <a:rPr lang="en-US" dirty="0" smtClean="0"/>
              <a:t>R</a:t>
            </a:r>
            <a:r>
              <a:rPr lang="fa-IR" dirty="0" smtClean="0"/>
              <a:t> تعریف شده است.</a:t>
            </a:r>
            <a:endParaRPr lang="en-US" dirty="0"/>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214290"/>
            <a:ext cx="8215370" cy="3216265"/>
          </a:xfrm>
          <a:prstGeom prst="rect">
            <a:avLst/>
          </a:prstGeom>
          <a:noFill/>
        </p:spPr>
        <p:txBody>
          <a:bodyPr wrap="square" rtlCol="0">
            <a:spAutoFit/>
          </a:bodyPr>
          <a:lstStyle/>
          <a:p>
            <a:pPr algn="r" rtl="1"/>
            <a:r>
              <a:rPr lang="fa-IR" sz="2300" dirty="0" smtClean="0"/>
              <a:t>مشخصات طراحی پلهای کالترنس :</a:t>
            </a:r>
          </a:p>
          <a:p>
            <a:pPr algn="r" rtl="1"/>
            <a:endParaRPr lang="fa-IR" dirty="0" smtClean="0"/>
          </a:p>
          <a:p>
            <a:pPr algn="r" rtl="1"/>
            <a:r>
              <a:rPr lang="fa-IR" dirty="0" smtClean="0"/>
              <a:t>فلسفه ی آیین نامه های طراحی کالترنس که بر اساس عدم شکست پل بوده و به شکل زیر است :</a:t>
            </a:r>
          </a:p>
          <a:p>
            <a:pPr algn="r" rtl="1"/>
            <a:endParaRPr lang="fa-IR" dirty="0" smtClean="0"/>
          </a:p>
          <a:p>
            <a:pPr algn="r" rtl="1">
              <a:buFont typeface="Wingdings" pitchFamily="2" charset="2"/>
              <a:buChar char="q"/>
            </a:pPr>
            <a:r>
              <a:rPr lang="fa-IR" dirty="0" smtClean="0"/>
              <a:t> سطح نیروی لرزه ای تعریف می شود به عنوان طیف پاسخ شتاب الاستیک.</a:t>
            </a:r>
          </a:p>
          <a:p>
            <a:pPr algn="r" rtl="1">
              <a:buFont typeface="Wingdings" pitchFamily="2" charset="2"/>
              <a:buChar char="q"/>
            </a:pPr>
            <a:endParaRPr lang="fa-IR" dirty="0" smtClean="0"/>
          </a:p>
          <a:p>
            <a:pPr algn="r" rtl="1">
              <a:buFont typeface="Wingdings" pitchFamily="2" charset="2"/>
              <a:buChar char="q"/>
            </a:pPr>
            <a:r>
              <a:rPr lang="fa-IR" dirty="0" smtClean="0"/>
              <a:t> ترکیب آنالیز پاسخ جداگانه ی مودال (چند وجهی ) با تأثیر سختی های مجاور سازه.</a:t>
            </a:r>
          </a:p>
          <a:p>
            <a:pPr algn="r" rtl="1">
              <a:buFont typeface="Wingdings" pitchFamily="2" charset="2"/>
              <a:buChar char="q"/>
            </a:pPr>
            <a:endParaRPr lang="fa-IR" dirty="0" smtClean="0"/>
          </a:p>
          <a:p>
            <a:pPr algn="r" rtl="1">
              <a:buFont typeface="Wingdings" pitchFamily="2" charset="2"/>
              <a:buChar char="q"/>
            </a:pPr>
            <a:r>
              <a:rPr lang="fa-IR" dirty="0" smtClean="0"/>
              <a:t>شکل پذیری و ضریب احتمال </a:t>
            </a:r>
            <a:r>
              <a:rPr lang="en-US" dirty="0" smtClean="0"/>
              <a:t>Z</a:t>
            </a:r>
            <a:r>
              <a:rPr lang="fa-IR" dirty="0" smtClean="0"/>
              <a:t> استفاده شده برای طراحی اجزاء سازه بر اساس رفتار غیر الاستیک.</a:t>
            </a:r>
          </a:p>
          <a:p>
            <a:pPr algn="r" rtl="1">
              <a:buFont typeface="Wingdings" pitchFamily="2" charset="2"/>
              <a:buChar char="q"/>
            </a:pPr>
            <a:endParaRPr lang="fa-IR" dirty="0" smtClean="0"/>
          </a:p>
          <a:p>
            <a:pPr algn="r" rtl="1">
              <a:buFont typeface="Wingdings" pitchFamily="2" charset="2"/>
              <a:buChar char="q"/>
            </a:pPr>
            <a:r>
              <a:rPr lang="fa-IR" dirty="0" smtClean="0"/>
              <a:t>طراحی مطلوب جزئیات.</a:t>
            </a:r>
            <a:endParaRPr lang="en-US" dirty="0"/>
          </a:p>
        </p:txBody>
      </p:sp>
      <p:sp>
        <p:nvSpPr>
          <p:cNvPr id="3" name="TextBox 2"/>
          <p:cNvSpPr txBox="1"/>
          <p:nvPr/>
        </p:nvSpPr>
        <p:spPr>
          <a:xfrm>
            <a:off x="785786" y="3643314"/>
            <a:ext cx="7858180" cy="1831271"/>
          </a:xfrm>
          <a:prstGeom prst="rect">
            <a:avLst/>
          </a:prstGeom>
          <a:noFill/>
        </p:spPr>
        <p:txBody>
          <a:bodyPr wrap="square" rtlCol="0">
            <a:spAutoFit/>
          </a:bodyPr>
          <a:lstStyle/>
          <a:p>
            <a:pPr algn="r" rtl="1"/>
            <a:r>
              <a:rPr lang="fa-IR" sz="2300" dirty="0" smtClean="0"/>
              <a:t>بارهای لرزه ای :</a:t>
            </a:r>
          </a:p>
          <a:p>
            <a:pPr algn="r" rtl="1"/>
            <a:endParaRPr lang="fa-IR" dirty="0" smtClean="0"/>
          </a:p>
          <a:p>
            <a:pPr algn="r" rtl="1"/>
            <a:r>
              <a:rPr lang="fa-IR" dirty="0" smtClean="0"/>
              <a:t>به منظور طراحی الاستیک از منحنی طیف </a:t>
            </a:r>
            <a:r>
              <a:rPr lang="en-US" dirty="0" smtClean="0"/>
              <a:t>ARS</a:t>
            </a:r>
            <a:r>
              <a:rPr lang="fa-IR" dirty="0" smtClean="0"/>
              <a:t> استفاده می شود با بدست آوردن ضریب شتاب </a:t>
            </a:r>
            <a:r>
              <a:rPr lang="en-US" dirty="0" smtClean="0"/>
              <a:t>A</a:t>
            </a:r>
            <a:r>
              <a:rPr lang="fa-IR" dirty="0" smtClean="0"/>
              <a:t> که با میرایی 5% و ضریب رفتار </a:t>
            </a:r>
            <a:r>
              <a:rPr lang="en-US" dirty="0" smtClean="0"/>
              <a:t>R</a:t>
            </a:r>
            <a:r>
              <a:rPr lang="fa-IR" dirty="0" smtClean="0"/>
              <a:t> متعادل شده وبا ضریب خاک منطقه (</a:t>
            </a:r>
            <a:r>
              <a:rPr lang="en-US" dirty="0" smtClean="0"/>
              <a:t>S</a:t>
            </a:r>
            <a:r>
              <a:rPr lang="fa-IR" dirty="0" smtClean="0"/>
              <a:t>) تشدید شده است.</a:t>
            </a:r>
          </a:p>
          <a:p>
            <a:pPr algn="r" rtl="1"/>
            <a:endParaRPr lang="fa-IR" dirty="0" smtClean="0"/>
          </a:p>
          <a:p>
            <a:pPr algn="r" rtl="1"/>
            <a:r>
              <a:rPr lang="fa-IR" dirty="0" smtClean="0"/>
              <a:t>نمودارهای بعدی نمونه هایی از منحنی های </a:t>
            </a:r>
            <a:r>
              <a:rPr lang="en-US" dirty="0" smtClean="0"/>
              <a:t>ARS </a:t>
            </a:r>
            <a:r>
              <a:rPr lang="fa-IR" dirty="0" smtClean="0"/>
              <a:t> بر اساس انواع خاک هستند.</a:t>
            </a:r>
            <a:endParaRPr lang="en-US"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2571744"/>
            <a:ext cx="7772400" cy="1470025"/>
          </a:xfrm>
        </p:spPr>
        <p:txBody>
          <a:bodyPr>
            <a:noAutofit/>
          </a:bodyPr>
          <a:lstStyle/>
          <a:p>
            <a:pPr algn="r" rtl="1"/>
            <a:r>
              <a:rPr lang="en-US" sz="2300" dirty="0" smtClean="0"/>
              <a:t/>
            </a:r>
            <a:br>
              <a:rPr lang="en-US" sz="2300" dirty="0" smtClean="0"/>
            </a:br>
            <a:r>
              <a:rPr lang="fa-IR" sz="2300" dirty="0" smtClean="0"/>
              <a:t>مشخصات آشتو،اهمیت سازه رابر اساس شرایط اجتماعی-امنیتی و محیطی-دفایی با استفاده از یک طبقه بندی اهمیت (</a:t>
            </a:r>
            <a:r>
              <a:rPr lang="en-US" sz="2300" dirty="0" smtClean="0"/>
              <a:t>(IC</a:t>
            </a:r>
            <a:r>
              <a:rPr lang="fa-IR" sz="2300" dirty="0" smtClean="0"/>
              <a:t> مورد توجه قرار می دهد. بر این اساس به پلهای مهم و ضروری طبقه بندی اهمیت یک (</a:t>
            </a:r>
            <a:r>
              <a:rPr lang="en-US" sz="2300" dirty="0" smtClean="0"/>
              <a:t>(IC-1</a:t>
            </a:r>
            <a:r>
              <a:rPr lang="fa-IR" sz="2300" dirty="0" smtClean="0"/>
              <a:t>و به دیگر پلها طبقه بندی اهمیت دو ( </a:t>
            </a:r>
            <a:r>
              <a:rPr lang="en-US" sz="2300" dirty="0" smtClean="0"/>
              <a:t>(IC-2</a:t>
            </a:r>
            <a:r>
              <a:rPr lang="fa-IR" sz="2300" dirty="0" smtClean="0"/>
              <a:t>داده می شود.</a:t>
            </a:r>
            <a:br>
              <a:rPr lang="fa-IR" sz="2300" dirty="0" smtClean="0"/>
            </a:br>
            <a:r>
              <a:rPr lang="fa-IR" sz="2300" dirty="0" smtClean="0"/>
              <a:t/>
            </a:r>
            <a:br>
              <a:rPr lang="fa-IR" sz="2300" dirty="0" smtClean="0"/>
            </a:br>
            <a:r>
              <a:rPr lang="fa-IR" sz="2300" dirty="0" smtClean="0"/>
              <a:t/>
            </a:r>
            <a:br>
              <a:rPr lang="fa-IR" sz="2300" dirty="0" smtClean="0"/>
            </a:br>
            <a:r>
              <a:rPr lang="fa-IR" sz="2300" dirty="0" smtClean="0"/>
              <a:t>طبقه بندی اهمیت همراه با ضرایب شتاب منطقه در کل سازه را جزء یکی از چهار دسته بندی از </a:t>
            </a:r>
            <a:r>
              <a:rPr lang="en-US" sz="2300" dirty="0" smtClean="0"/>
              <a:t>A</a:t>
            </a:r>
            <a:r>
              <a:rPr lang="fa-IR" sz="2300" dirty="0" smtClean="0"/>
              <a:t> تا </a:t>
            </a:r>
            <a:r>
              <a:rPr lang="en-US" sz="2300" dirty="0" smtClean="0"/>
              <a:t>D</a:t>
            </a:r>
            <a:r>
              <a:rPr lang="fa-IR" sz="2300" dirty="0" smtClean="0"/>
              <a:t> بر اساس عملکرد لرزه ای قرار می دهد.</a:t>
            </a:r>
            <a:br>
              <a:rPr lang="fa-IR" sz="2300" dirty="0" smtClean="0"/>
            </a:br>
            <a:r>
              <a:rPr lang="fa-IR" sz="2300" dirty="0" smtClean="0"/>
              <a:t>مشخصات طراحی آشتو  برای پلهای جدید بر اساس طراحی بر مبنای نیرو قرار دارد.</a:t>
            </a:r>
            <a:br>
              <a:rPr lang="fa-IR" sz="2300" dirty="0" smtClean="0"/>
            </a:br>
            <a:r>
              <a:rPr lang="fa-IR" sz="2300" dirty="0" smtClean="0"/>
              <a:t/>
            </a:r>
            <a:br>
              <a:rPr lang="fa-IR" sz="2300" dirty="0" smtClean="0"/>
            </a:br>
            <a:r>
              <a:rPr lang="fa-IR" sz="2300" dirty="0" smtClean="0"/>
              <a:t/>
            </a:r>
            <a:br>
              <a:rPr lang="fa-IR" sz="2300" dirty="0" smtClean="0"/>
            </a:br>
            <a:r>
              <a:rPr lang="fa-IR" sz="2300" dirty="0" smtClean="0"/>
              <a:t>روش تحلیل طیف پاسخ الاستیک برای تعیین جابجایی های لرزه ای و نیروهای الاستیک بکار می روند.نیروهای طراحی با تقسیم نیروهای الاستیک بر ضرایب کاهش پاسخ که اضافه مقاومت و شکل پذیری اجزای سازه را نشان می دهند بدست می آید.نیروهای طراحی را می توان به مقدار بیشتری کاهش داد تا زمانی که ستون تسلیم شود و نیروها را تا مقادیر حداکثرمشخصی محدود سازد.</a:t>
            </a:r>
            <a:endParaRPr lang="en-US" sz="2300" dirty="0"/>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cstate="print"/>
          <a:srcRect/>
          <a:stretch>
            <a:fillRect/>
          </a:stretch>
        </p:blipFill>
        <p:spPr bwMode="auto">
          <a:xfrm>
            <a:off x="6796" y="285728"/>
            <a:ext cx="9137204" cy="628654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85786" y="428604"/>
            <a:ext cx="7786742" cy="5432256"/>
          </a:xfrm>
          <a:prstGeom prst="rect">
            <a:avLst/>
          </a:prstGeom>
          <a:noFill/>
        </p:spPr>
        <p:txBody>
          <a:bodyPr wrap="square" rtlCol="0">
            <a:spAutoFit/>
          </a:bodyPr>
          <a:lstStyle/>
          <a:p>
            <a:pPr algn="r" rtl="1"/>
            <a:r>
              <a:rPr lang="fa-IR" dirty="0" smtClean="0"/>
              <a:t>برای خیلی از پلها با دهانه های منظم و ستونهای دارای انحنا یک آنالیز استاتیکی با طیفهای </a:t>
            </a:r>
            <a:r>
              <a:rPr lang="en-US" dirty="0" smtClean="0"/>
              <a:t>ARS</a:t>
            </a:r>
            <a:r>
              <a:rPr lang="fa-IR" dirty="0" smtClean="0"/>
              <a:t> انجام شده و کاربرد وزن سازه در مرکز ثقل کلی سازه می تواند استفاده شود. این روش خیلی از اوقات استفاده شده و سبب شده که جلوگیری کند از تشکیل مفصلهای پلاستیک، به همین دلیل برای پلهای معمول با هندسه ی نا منظم و با اهمیت ، آنالیز طیفی پاسخ دینامیکی چند وجهی پیشنهاد شده است.</a:t>
            </a:r>
          </a:p>
          <a:p>
            <a:pPr algn="r" rtl="1"/>
            <a:endParaRPr lang="fa-IR" dirty="0" smtClean="0"/>
          </a:p>
          <a:p>
            <a:pPr algn="r" rtl="1"/>
            <a:r>
              <a:rPr lang="fa-IR" sz="2300" dirty="0" smtClean="0"/>
              <a:t>چند ساده سازی در تحلیل پلها :</a:t>
            </a:r>
          </a:p>
          <a:p>
            <a:pPr algn="r" rtl="1"/>
            <a:endParaRPr lang="fa-IR" dirty="0" smtClean="0"/>
          </a:p>
          <a:p>
            <a:pPr algn="r" rtl="1">
              <a:buFont typeface="Arial" pitchFamily="34" charset="0"/>
              <a:buChar char="•"/>
            </a:pPr>
            <a:r>
              <a:rPr lang="fa-IR" dirty="0" smtClean="0"/>
              <a:t> یک المان تیر به طور معمول با 3 یا تعداد بیشتری مرکز جرم در طول هر دهانه مدل می شود.</a:t>
            </a:r>
          </a:p>
          <a:p>
            <a:pPr algn="r" rtl="1">
              <a:buFont typeface="Arial" pitchFamily="34" charset="0"/>
              <a:buChar char="•"/>
            </a:pPr>
            <a:endParaRPr lang="fa-IR" dirty="0" smtClean="0"/>
          </a:p>
          <a:p>
            <a:pPr algn="r" rtl="1">
              <a:buFont typeface="Arial" pitchFamily="34" charset="0"/>
              <a:buChar char="•"/>
            </a:pPr>
            <a:r>
              <a:rPr lang="fa-IR" dirty="0" smtClean="0"/>
              <a:t> سختی یک  سرستون  بزرگ اغلب برای شبیه سازی سختی رویه های پل استفاده می شود.</a:t>
            </a:r>
          </a:p>
          <a:p>
            <a:pPr algn="r" rtl="1">
              <a:buFont typeface="Arial" pitchFamily="34" charset="0"/>
              <a:buChar char="•"/>
            </a:pPr>
            <a:endParaRPr lang="fa-IR" dirty="0" smtClean="0"/>
          </a:p>
          <a:p>
            <a:pPr algn="r" rtl="1">
              <a:buFont typeface="Arial" pitchFamily="34" charset="0"/>
              <a:buChar char="•"/>
            </a:pPr>
            <a:r>
              <a:rPr lang="fa-IR" dirty="0" smtClean="0"/>
              <a:t> ویژگی های مقاطع بزرگ ستونها معمولاً برای تعیین نیروها به کار رفته و ترکهای مقاطع بتنی برای تعیین میزان جابه جایی های ستون به کار می روند.</a:t>
            </a:r>
          </a:p>
          <a:p>
            <a:pPr algn="r" rtl="1">
              <a:buFont typeface="Arial" pitchFamily="34" charset="0"/>
              <a:buChar char="•"/>
            </a:pPr>
            <a:endParaRPr lang="fa-IR" dirty="0" smtClean="0"/>
          </a:p>
          <a:p>
            <a:pPr algn="r" rtl="1">
              <a:buFont typeface="Arial" pitchFamily="34" charset="0"/>
              <a:buChar char="•"/>
            </a:pPr>
            <a:r>
              <a:rPr lang="fa-IR" dirty="0" smtClean="0"/>
              <a:t>المانهای فنری خاک برای شبیه سازی اندرکنش خاک وسازه استفاده شده ، همان طور که اشاره شد ابزارهای بررسی ، اغلب ظرفیت نیروها و جابه جایی ها هستند مخصوصاً برای دیوارهای پشتیبان انتهایی.</a:t>
            </a:r>
          </a:p>
          <a:p>
            <a:pPr algn="r" rtl="1">
              <a:buFont typeface="Arial" pitchFamily="34" charset="0"/>
              <a:buChar char="•"/>
            </a:pPr>
            <a:endParaRPr lang="fa-IR" dirty="0" smtClean="0"/>
          </a:p>
          <a:p>
            <a:pPr algn="r" rtl="1">
              <a:buFont typeface="Arial" pitchFamily="34" charset="0"/>
              <a:buChar char="•"/>
            </a:pPr>
            <a:r>
              <a:rPr lang="fa-IR" dirty="0" smtClean="0"/>
              <a:t> مدلهای کششی و فشاری برای شبیه سازی رفتارهای درزهای انبساط استفاده می شوند.</a:t>
            </a: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0"/>
            <a:ext cx="8215370" cy="6817251"/>
          </a:xfrm>
          <a:prstGeom prst="rect">
            <a:avLst/>
          </a:prstGeom>
          <a:noFill/>
        </p:spPr>
        <p:txBody>
          <a:bodyPr wrap="square" rtlCol="0">
            <a:spAutoFit/>
          </a:bodyPr>
          <a:lstStyle/>
          <a:p>
            <a:pPr algn="r" rtl="1"/>
            <a:r>
              <a:rPr lang="fa-IR" sz="2300" dirty="0" smtClean="0"/>
              <a:t>تقاضاهای لرزه ای اعضای سازه ای :</a:t>
            </a:r>
          </a:p>
          <a:p>
            <a:pPr algn="r" rtl="1"/>
            <a:endParaRPr lang="fa-IR" dirty="0" smtClean="0"/>
          </a:p>
          <a:p>
            <a:pPr algn="r" rtl="1"/>
            <a:r>
              <a:rPr lang="fa-IR" dirty="0" smtClean="0"/>
              <a:t>منحنی های </a:t>
            </a:r>
            <a:r>
              <a:rPr lang="en-US" dirty="0" smtClean="0"/>
              <a:t>ARS</a:t>
            </a:r>
            <a:r>
              <a:rPr lang="fa-IR" dirty="0" smtClean="0"/>
              <a:t> بوسیله ی </a:t>
            </a:r>
            <a:r>
              <a:rPr lang="en-US" dirty="0" smtClean="0"/>
              <a:t>ATC-32</a:t>
            </a:r>
            <a:r>
              <a:rPr lang="fa-IR" dirty="0" smtClean="0"/>
              <a:t> توسعه یافتند ، که در این منحنی های </a:t>
            </a:r>
            <a:r>
              <a:rPr lang="en-US" dirty="0" smtClean="0"/>
              <a:t>ARS</a:t>
            </a:r>
            <a:r>
              <a:rPr lang="fa-IR" dirty="0" smtClean="0"/>
              <a:t> ، پیک شتاب افقی استاندارد صخره ها را ، با استفاده از نقشه های لرزه ای کالترنس که در سال 1996 برای تعیین نیروهای لرزه ای افقی استفاده می شدند ترکیب کرده اند.</a:t>
            </a:r>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endParaRPr lang="fa-IR" dirty="0" smtClean="0"/>
          </a:p>
          <a:p>
            <a:pPr algn="r" rtl="1"/>
            <a:r>
              <a:rPr lang="fa-IR" dirty="0" smtClean="0"/>
              <a:t>نکته ی دیگری که باید در مورد بارگذاری پلها به آن دقت شود در نظر گرفتن شتابهای قائم بوده که برای پلها با اجزاء سازه ای غیر استاندارد ، شرایط غیر معمول محل و یا نزدیکی به محل گسل های لرزه ای می تواند بوسیله ی یک نیروی عمودی استاتیکی معادل برای سوپر سازه ها بکار رود.</a:t>
            </a:r>
            <a:endParaRPr lang="en-US" dirty="0"/>
          </a:p>
        </p:txBody>
      </p:sp>
      <p:pic>
        <p:nvPicPr>
          <p:cNvPr id="64514" name="Picture 2"/>
          <p:cNvPicPr>
            <a:picLocks noChangeAspect="1" noChangeArrowheads="1"/>
          </p:cNvPicPr>
          <p:nvPr/>
        </p:nvPicPr>
        <p:blipFill>
          <a:blip r:embed="rId2" cstate="print"/>
          <a:srcRect/>
          <a:stretch>
            <a:fillRect/>
          </a:stretch>
        </p:blipFill>
        <p:spPr bwMode="auto">
          <a:xfrm>
            <a:off x="357158" y="1571256"/>
            <a:ext cx="7143800" cy="429340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0000"/>
            <a:lum/>
          </a:blip>
          <a:srcRect/>
          <a:stretch>
            <a:fillRect l="-10000" r="-10000"/>
          </a:stretch>
        </a:blipFill>
        <a:effectLst/>
      </p:bgPr>
    </p:bg>
    <p:spTree>
      <p:nvGrpSpPr>
        <p:cNvPr id="1" name=""/>
        <p:cNvGrpSpPr/>
        <p:nvPr/>
      </p:nvGrpSpPr>
      <p:grpSpPr>
        <a:xfrm>
          <a:off x="0" y="0"/>
          <a:ext cx="0" cy="0"/>
          <a:chOff x="0" y="0"/>
          <a:chExt cx="0" cy="0"/>
        </a:xfrm>
      </p:grpSpPr>
      <p:sp>
        <p:nvSpPr>
          <p:cNvPr id="2" name="TextBox 1"/>
          <p:cNvSpPr txBox="1"/>
          <p:nvPr/>
        </p:nvSpPr>
        <p:spPr>
          <a:xfrm>
            <a:off x="285720" y="357166"/>
            <a:ext cx="8501122" cy="4047262"/>
          </a:xfrm>
          <a:prstGeom prst="rect">
            <a:avLst/>
          </a:prstGeom>
          <a:noFill/>
        </p:spPr>
        <p:txBody>
          <a:bodyPr wrap="square" rtlCol="0">
            <a:spAutoFit/>
          </a:bodyPr>
          <a:lstStyle/>
          <a:p>
            <a:pPr algn="r" rtl="1"/>
            <a:r>
              <a:rPr lang="fa-IR" sz="2300" dirty="0" smtClean="0"/>
              <a:t>بررسی ظرفیت لرزه ای اجزاء سازه :</a:t>
            </a:r>
          </a:p>
          <a:p>
            <a:pPr algn="r" rtl="1"/>
            <a:endParaRPr lang="fa-IR" dirty="0" smtClean="0"/>
          </a:p>
          <a:p>
            <a:pPr algn="r" rtl="1">
              <a:buFont typeface="Wingdings" pitchFamily="2" charset="2"/>
              <a:buChar char="q"/>
            </a:pPr>
            <a:r>
              <a:rPr lang="fa-IR" dirty="0" smtClean="0"/>
              <a:t>ظرفیت مقاومت تغییر شکل یک المان شکل پذیر بایستی بوسیله ی آنالیز خمشی ارزیابی شود. ظرفیت مقاومت همه ی اعضا باید بر پایه ی شرایط مورد انتظار و احتمالی مواد و زیانهای پیشبینی شده باشد.</a:t>
            </a:r>
          </a:p>
          <a:p>
            <a:pPr algn="r" rtl="1"/>
            <a:endParaRPr lang="fa-IR" dirty="0" smtClean="0"/>
          </a:p>
          <a:p>
            <a:pPr algn="r" rtl="1">
              <a:buFont typeface="Wingdings" pitchFamily="2" charset="2"/>
              <a:buChar char="q"/>
            </a:pPr>
            <a:r>
              <a:rPr lang="fa-IR" dirty="0" smtClean="0"/>
              <a:t> اثر ثانویه ی </a:t>
            </a:r>
            <a:r>
              <a:rPr lang="en-US" dirty="0" smtClean="0"/>
              <a:t>P- ∆</a:t>
            </a:r>
            <a:r>
              <a:rPr lang="fa-IR" dirty="0" smtClean="0"/>
              <a:t> موثر بر ظرفیت همه ی اعضای تحت کنترل ، برای ترکیب خمشی - فشاری باید لحاظ گردد. اعضا ممکن است نیاز شود دوباره طراحی شوند اگر اثر </a:t>
            </a:r>
            <a:r>
              <a:rPr lang="en-US" dirty="0" smtClean="0"/>
              <a:t>P-∆</a:t>
            </a:r>
            <a:r>
              <a:rPr lang="fa-IR" dirty="0" smtClean="0"/>
              <a:t> با اهمیت باشد.</a:t>
            </a:r>
          </a:p>
          <a:p>
            <a:pPr algn="r" rtl="1">
              <a:buFont typeface="Wingdings" pitchFamily="2" charset="2"/>
              <a:buChar char="q"/>
            </a:pPr>
            <a:endParaRPr lang="fa-IR" dirty="0" smtClean="0"/>
          </a:p>
          <a:p>
            <a:pPr algn="r" rtl="1">
              <a:buFont typeface="Wingdings" pitchFamily="2" charset="2"/>
              <a:buChar char="q"/>
            </a:pPr>
            <a:r>
              <a:rPr lang="fa-IR" dirty="0" smtClean="0"/>
              <a:t> ظرفیت جابه جایی سیستم پل نیز باید بر اساس استاتیک پوش اور آنالیز شود.</a:t>
            </a:r>
          </a:p>
          <a:p>
            <a:pPr algn="r" rtl="1">
              <a:buFont typeface="Wingdings" pitchFamily="2" charset="2"/>
              <a:buChar char="q"/>
            </a:pPr>
            <a:endParaRPr lang="fa-IR" dirty="0" smtClean="0"/>
          </a:p>
          <a:p>
            <a:pPr algn="r" rtl="1">
              <a:buFont typeface="Wingdings" pitchFamily="2" charset="2"/>
              <a:buChar char="q"/>
            </a:pPr>
            <a:r>
              <a:rPr lang="fa-IR" dirty="0" smtClean="0"/>
              <a:t> ظرفیت چرخشی همه ی مفصلهای پلاستیک به یک مرحله عملکردی ایمن باید محدود شود.</a:t>
            </a:r>
          </a:p>
          <a:p>
            <a:pPr algn="r" rtl="1">
              <a:buFont typeface="Wingdings" pitchFamily="2" charset="2"/>
              <a:buChar char="q"/>
            </a:pPr>
            <a:endParaRPr lang="fa-IR" dirty="0" smtClean="0"/>
          </a:p>
          <a:p>
            <a:pPr algn="r" rtl="1">
              <a:buFont typeface="Wingdings" pitchFamily="2" charset="2"/>
              <a:buChar char="q"/>
            </a:pPr>
            <a:r>
              <a:rPr lang="fa-IR" dirty="0" smtClean="0"/>
              <a:t> مناطق مفصلهای پلاستیک هم باید به تفصیل وبا کمترین استحکام در برابر بارهای چرخه ای طراحی واجرا شوند .</a:t>
            </a:r>
            <a:endParaRPr lang="en-US"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6000"/>
            <a:lum/>
          </a:blip>
          <a:srcRect/>
          <a:stretch>
            <a:fillRect l="-13000" r="-13000"/>
          </a:stretch>
        </a:blipFill>
        <a:effectLst/>
      </p:bgPr>
    </p:bg>
    <p:spTree>
      <p:nvGrpSpPr>
        <p:cNvPr id="1" name=""/>
        <p:cNvGrpSpPr/>
        <p:nvPr/>
      </p:nvGrpSpPr>
      <p:grpSpPr>
        <a:xfrm>
          <a:off x="0" y="0"/>
          <a:ext cx="0" cy="0"/>
          <a:chOff x="0" y="0"/>
          <a:chExt cx="0" cy="0"/>
        </a:xfrm>
      </p:grpSpPr>
      <p:sp>
        <p:nvSpPr>
          <p:cNvPr id="2" name="TextBox 1"/>
          <p:cNvSpPr txBox="1"/>
          <p:nvPr/>
        </p:nvSpPr>
        <p:spPr>
          <a:xfrm>
            <a:off x="500034" y="357166"/>
            <a:ext cx="8143932" cy="5432256"/>
          </a:xfrm>
          <a:prstGeom prst="rect">
            <a:avLst/>
          </a:prstGeom>
          <a:noFill/>
        </p:spPr>
        <p:txBody>
          <a:bodyPr wrap="square" rtlCol="0">
            <a:spAutoFit/>
          </a:bodyPr>
          <a:lstStyle/>
          <a:p>
            <a:pPr algn="r" rtl="1"/>
            <a:r>
              <a:rPr lang="fa-IR" sz="2300" dirty="0" smtClean="0"/>
              <a:t>نکاتی در مورد طراحی لرزه ای :</a:t>
            </a:r>
          </a:p>
          <a:p>
            <a:pPr algn="r" rtl="1"/>
            <a:endParaRPr lang="fa-IR" dirty="0" smtClean="0"/>
          </a:p>
          <a:p>
            <a:pPr algn="r" rtl="1">
              <a:buFont typeface="Wingdings" pitchFamily="2" charset="2"/>
              <a:buChar char="ü"/>
            </a:pPr>
            <a:r>
              <a:rPr lang="fa-IR" dirty="0" smtClean="0"/>
              <a:t> نوع پل - انتخاب اجزاء – ابعاد اعضا و زیبایی باید بررسی شوند و تا بیشترین حد ممکن باید میزان خطر لرزه ای کاهش پیدا کند با تغییر در عوامل گفته شده .</a:t>
            </a:r>
          </a:p>
          <a:p>
            <a:pPr algn="r" rtl="1">
              <a:buFont typeface="Wingdings" pitchFamily="2" charset="2"/>
              <a:buChar char="ü"/>
            </a:pPr>
            <a:endParaRPr lang="fa-IR" dirty="0" smtClean="0"/>
          </a:p>
          <a:p>
            <a:pPr algn="r" rtl="1">
              <a:buFont typeface="Wingdings" pitchFamily="2" charset="2"/>
              <a:buChar char="ü"/>
            </a:pPr>
            <a:r>
              <a:rPr lang="fa-IR" dirty="0" smtClean="0"/>
              <a:t> مدلهای تحلیلی ساده باید برای اولین تشخیص از رفتار سازه استفاده می شوند و مدلهای پیچیده تر باید برای سازگاری با نتایج بدست آمده از مدلهای ساده چک شوند .چرخش وسختی انتقال یافته ی تکیه گاههای انتهایی و مدلهای فونداسیون ها در آنالیز لرزه ای مجبور اند با ظرفیت سازه و ظرفیت بار بری محل سازه سازگار باشند . میزان اتلاف انرژی تکیه گاههای انتهایی برای پلهایی که پاسخ آنها بستگی به تکیه گاههای انتهایی دارد باید مشخص شود.</a:t>
            </a:r>
          </a:p>
          <a:p>
            <a:pPr algn="r" rtl="1">
              <a:buFont typeface="Wingdings" pitchFamily="2" charset="2"/>
              <a:buChar char="ü"/>
            </a:pPr>
            <a:endParaRPr lang="fa-IR" dirty="0" smtClean="0"/>
          </a:p>
          <a:p>
            <a:pPr algn="r" rtl="1">
              <a:buFont typeface="Wingdings" pitchFamily="2" charset="2"/>
              <a:buChar char="ü"/>
            </a:pPr>
            <a:r>
              <a:rPr lang="fa-IR" dirty="0" smtClean="0"/>
              <a:t> جابه جایی های مورد انتظار تخمین زده می شوند تحت طراحی لرزه ای ، که نباید از میزان جابه جایی های اصلی مجاز برای کل سازه یا جابه جایی های محلی هر عضو تجاوز کند .</a:t>
            </a:r>
          </a:p>
          <a:p>
            <a:pPr algn="r" rtl="1">
              <a:buFont typeface="Wingdings" pitchFamily="2" charset="2"/>
              <a:buChar char="ü"/>
            </a:pPr>
            <a:endParaRPr lang="fa-IR" dirty="0" smtClean="0"/>
          </a:p>
          <a:p>
            <a:pPr algn="r" rtl="1">
              <a:buFont typeface="Wingdings" pitchFamily="2" charset="2"/>
              <a:buChar char="ü"/>
            </a:pPr>
            <a:r>
              <a:rPr lang="fa-IR" dirty="0" smtClean="0"/>
              <a:t> اختلاف قابهای مجاور از نظر دوره ی تناوب و میزان زاویه ی تورب برای جلوگیری از ایجاد تفاوت در سختی ها باید کم شود .همه ی قابهای پل باید شرایط مقاومت وشکل پذیری را به تنهایی ایجاد کنند . هر قاب باید اثر بارها در مسیر پل را با تعیین مکا ن مفصلهای پلاستیک بخوبی نشان دهد .</a:t>
            </a:r>
          </a:p>
          <a:p>
            <a:pPr algn="r" rtl="1">
              <a:buFont typeface="Wingdings" pitchFamily="2" charset="2"/>
              <a:buChar char="ü"/>
            </a:pPr>
            <a:endParaRPr lang="fa-IR" dirty="0" smtClean="0"/>
          </a:p>
          <a:p>
            <a:pPr algn="r" rtl="1"/>
            <a:endParaRPr lang="en-US" dirty="0"/>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7000"/>
            <a:lum/>
          </a:blip>
          <a:srcRect/>
          <a:stretch>
            <a:fillRect t="-43000" b="-43000"/>
          </a:stretch>
        </a:blipFill>
        <a:effectLst/>
      </p:bgPr>
    </p:bg>
    <p:spTree>
      <p:nvGrpSpPr>
        <p:cNvPr id="1" name=""/>
        <p:cNvGrpSpPr/>
        <p:nvPr/>
      </p:nvGrpSpPr>
      <p:grpSpPr>
        <a:xfrm>
          <a:off x="0" y="0"/>
          <a:ext cx="0" cy="0"/>
          <a:chOff x="0" y="0"/>
          <a:chExt cx="0" cy="0"/>
        </a:xfrm>
      </p:grpSpPr>
      <p:sp>
        <p:nvSpPr>
          <p:cNvPr id="2" name="TextBox 1"/>
          <p:cNvSpPr txBox="1"/>
          <p:nvPr/>
        </p:nvSpPr>
        <p:spPr>
          <a:xfrm>
            <a:off x="571472" y="428604"/>
            <a:ext cx="8143932" cy="5909310"/>
          </a:xfrm>
          <a:prstGeom prst="rect">
            <a:avLst/>
          </a:prstGeom>
          <a:noFill/>
        </p:spPr>
        <p:txBody>
          <a:bodyPr wrap="square" rtlCol="0">
            <a:spAutoFit/>
          </a:bodyPr>
          <a:lstStyle/>
          <a:p>
            <a:pPr algn="justLow" rtl="1">
              <a:buFont typeface="Wingdings" pitchFamily="2" charset="2"/>
              <a:buChar char="ü"/>
            </a:pPr>
            <a:r>
              <a:rPr lang="fa-IR" dirty="0" smtClean="0"/>
              <a:t> برای سازه ی پلهای بتنی اعضا باید برای دستیابی به خرابی های شکل پذیر در ستونها و دیوارهای پایه ی پل و تکیه گاههای انتهایی مناسب باشند . سوپر سازه ها باید دارای اضافه مقاومتی باشند تا به صورت کاملاً الاستیک باقی بمانند. زیرا اگر ستونها به ظرفیت لنگر پلاستیک خود برسند سازه تخریب می شود. اتصالات سازه های اصلی به زیر سازه ها برای سرپوشهای ستونها ممکن است به طور ضعیفتری طراحی شوند برای اینکه مانند فیوز در سوپر سازه ها عمل کنند . شاه تیرها و پوشش های خمشی وستونها باید مناسب باشند تا تنشهای گره را مینیمم کنند. اتصالات مقاوم در برابر لنگر باید از لحاظ برشی هم مقاوم باشند تا بتوانند لنگرها و برشهای پلاستیک ماکزیمم را بدون مشکل انتقال دهند.</a:t>
            </a:r>
          </a:p>
          <a:p>
            <a:pPr algn="justLow" rtl="1">
              <a:buFont typeface="Wingdings" pitchFamily="2" charset="2"/>
              <a:buChar char="ü"/>
            </a:pPr>
            <a:endParaRPr lang="fa-IR" dirty="0" smtClean="0"/>
          </a:p>
          <a:p>
            <a:pPr algn="justLow" rtl="1">
              <a:buFont typeface="Wingdings" pitchFamily="2" charset="2"/>
              <a:buChar char="ü"/>
            </a:pPr>
            <a:r>
              <a:rPr lang="fa-IR" dirty="0" smtClean="0"/>
              <a:t> برای پلهای فولادی اجزاء سازه باید برای تغییر شکلهای غیر الاستیک طراحی شوند که فقط در المانهای زیر سازه ای با جزئیات خاص شکل پذیر، رخ می دهد.رفتار غیر الاستیک این اجزاء خیلی از خسارتهایی را که به مولفه های سازه و مقاطع قاب و رویه ها وارد می شود را جلوگیری کرده واز شکستهای برشی هم دوری می کند. به عنوان یک جایگزین برای طراحی شکل پذیر می توان از مکانیزم سازه ای فیوز در انتهای دیافراگم ها استفاده کرد که از خسارت به دیگر قسمتها جلوگیری می کند.</a:t>
            </a:r>
          </a:p>
          <a:p>
            <a:pPr algn="justLow" rtl="1">
              <a:buFont typeface="Wingdings" pitchFamily="2" charset="2"/>
              <a:buChar char="ü"/>
            </a:pPr>
            <a:endParaRPr lang="fa-IR" dirty="0" smtClean="0"/>
          </a:p>
          <a:p>
            <a:pPr algn="justLow" rtl="1">
              <a:buFont typeface="Wingdings" pitchFamily="2" charset="2"/>
              <a:buChar char="ü"/>
            </a:pPr>
            <a:r>
              <a:rPr lang="fa-IR" dirty="0" smtClean="0"/>
              <a:t> نخستین قسمتی که برای ستونها چک می شود لاغری آنهاست ،سپس گودی انحنای سرپوشها ، نسبت تنش فشاری و نسبت تنش بارهای سرویس است. ستونها باید نشان بدهند پس از میزان جابه جایی حد تسلیم بدون اینکه مقاومتشان کاهش یابد چقدر قابل اطمینان اند . نیروهای فشاری ، ضربه ای ولنگرهای خمشی و پیچشها و ترکیب آنها برای کاربرد عملکرد ستون تحت بارهای خدمت وبارهای لرزه ای باید بهینه شود . ستونهای بتنی باید بگونه ای درست و مناسب باشند که با آرماتورهای متعادل و به راحتی قابل اجرا باشند.تغییرات سراشیبی ها نباید در مقاطع ، روی ظرفیت ستونها موثر باشد ، ستونها باید ظرفیت چرخشی کافی را داشته تا جابه جایی ها وشکل پذیری های مورد نیاز را تأمین کنند.</a:t>
            </a:r>
          </a:p>
        </p:txBody>
      </p:sp>
    </p:spTree>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58000"/>
            <a:lum/>
          </a:blip>
          <a:srcRect/>
          <a:stretch>
            <a:fillRect l="-14000" r="-14000"/>
          </a:stretch>
        </a:blipFill>
        <a:effectLst/>
      </p:bgPr>
    </p:bg>
    <p:spTree>
      <p:nvGrpSpPr>
        <p:cNvPr id="1" name=""/>
        <p:cNvGrpSpPr/>
        <p:nvPr/>
      </p:nvGrpSpPr>
      <p:grpSpPr>
        <a:xfrm>
          <a:off x="0" y="0"/>
          <a:ext cx="0" cy="0"/>
          <a:chOff x="0" y="0"/>
          <a:chExt cx="0" cy="0"/>
        </a:xfrm>
      </p:grpSpPr>
      <p:sp>
        <p:nvSpPr>
          <p:cNvPr id="5" name="TextBox 4"/>
          <p:cNvSpPr txBox="1"/>
          <p:nvPr/>
        </p:nvSpPr>
        <p:spPr>
          <a:xfrm>
            <a:off x="428596" y="285728"/>
            <a:ext cx="8143932" cy="5909310"/>
          </a:xfrm>
          <a:prstGeom prst="rect">
            <a:avLst/>
          </a:prstGeom>
          <a:noFill/>
        </p:spPr>
        <p:txBody>
          <a:bodyPr wrap="square" rtlCol="0">
            <a:spAutoFit/>
          </a:bodyPr>
          <a:lstStyle/>
          <a:p>
            <a:pPr algn="justLow" rtl="1">
              <a:buFont typeface="Wingdings" pitchFamily="2" charset="2"/>
              <a:buChar char="ü"/>
            </a:pPr>
            <a:r>
              <a:rPr lang="fa-IR" dirty="0" smtClean="0"/>
              <a:t> ستونهای چند تایی خمشی فولادی یا برجها باید بر اساس قابهای خمشی شکل پذیر (</a:t>
            </a:r>
            <a:r>
              <a:rPr lang="en-US" dirty="0" smtClean="0"/>
              <a:t>MRF</a:t>
            </a:r>
            <a:r>
              <a:rPr lang="fa-IR" dirty="0" smtClean="0"/>
              <a:t>) یا قابهای بادبندی شکل پذیر با یک مرکز (</a:t>
            </a:r>
            <a:r>
              <a:rPr lang="en-US" dirty="0" smtClean="0"/>
              <a:t>CBF</a:t>
            </a:r>
            <a:r>
              <a:rPr lang="fa-IR" dirty="0" smtClean="0"/>
              <a:t>) یا قابهای بادبندی برون محور (</a:t>
            </a:r>
            <a:r>
              <a:rPr lang="en-US" dirty="0" smtClean="0"/>
              <a:t>EBF</a:t>
            </a:r>
            <a:r>
              <a:rPr lang="fa-IR" dirty="0" smtClean="0"/>
              <a:t>) طراحی شوند . برای اجزاء مورد انتظار باید از رفتار غیر الاستیک و کمانش الاستیک (کمانش محلی فشاری یا برشی – شکست کلی – و پیچش جانبی ) و مودهای شکست جلوگیری شود . همه ی اتصالات و گره ها باید بهتر طراحی شوند تا به صورت الاستیک باقی بمانند . برای </a:t>
            </a:r>
            <a:r>
              <a:rPr lang="en-US" dirty="0" smtClean="0"/>
              <a:t>MRF</a:t>
            </a:r>
            <a:r>
              <a:rPr lang="fa-IR" dirty="0" smtClean="0"/>
              <a:t> تغییر شکلهای غیر الاستیک اولیه باید بگونه ای باشند که ستونها در برابر آنها مقاومت کافی داشته باشند و برای </a:t>
            </a:r>
            <a:r>
              <a:rPr lang="en-US" dirty="0" smtClean="0"/>
              <a:t>CBF</a:t>
            </a:r>
            <a:r>
              <a:rPr lang="fa-IR" dirty="0" smtClean="0"/>
              <a:t> به گونه ای باید طراحی شوند که اعضای کششی جاری شوند و اعضای فشاری برای حالت کمانش غیر الاستیک طراحی شوند . برای </a:t>
            </a:r>
            <a:r>
              <a:rPr lang="en-US" dirty="0" smtClean="0"/>
              <a:t>EBF</a:t>
            </a:r>
            <a:r>
              <a:rPr lang="fa-IR" dirty="0" smtClean="0"/>
              <a:t> یک تیر کوتاه (تیر پیوند) طراحی می شود به عنوان رابط که باید بخوبی و با جزئیات طراحی شود .</a:t>
            </a:r>
          </a:p>
          <a:p>
            <a:pPr algn="justLow" rtl="1">
              <a:buFont typeface="Wingdings" pitchFamily="2" charset="2"/>
              <a:buChar char="ü"/>
            </a:pPr>
            <a:endParaRPr lang="fa-IR" dirty="0" smtClean="0"/>
          </a:p>
          <a:p>
            <a:pPr algn="justLow" rtl="1">
              <a:buFont typeface="Wingdings" pitchFamily="2" charset="2"/>
              <a:buChar char="ü"/>
            </a:pPr>
            <a:r>
              <a:rPr lang="fa-IR" dirty="0" smtClean="0"/>
              <a:t> تقاضای نیرو روی فونداسیون باید بر اساس ظرفیت لنگرهای پلاستیک احتمالی ستونها با یک مقدار اضافه مقاومت برای آنها اختصاص یابد المانهای پی باید طراحی شوند تا به صورت الاستیک باقی بمانند – شمع های پی ممکن است محدوده ی تغییر شکلهای غیر الاستیک را تحمل کنند زمانی که آنها و جزئیاتشان دارای خصوصیات شکل پذیرند و بر این اساس طراحی شده باشند .</a:t>
            </a:r>
          </a:p>
          <a:p>
            <a:pPr algn="justLow" rtl="1">
              <a:buFont typeface="Wingdings" pitchFamily="2" charset="2"/>
              <a:buChar char="ü"/>
            </a:pPr>
            <a:endParaRPr lang="fa-IR" dirty="0" smtClean="0"/>
          </a:p>
          <a:p>
            <a:pPr algn="justLow" rtl="1">
              <a:buFont typeface="Wingdings" pitchFamily="2" charset="2"/>
              <a:buChar char="ü"/>
            </a:pPr>
            <a:r>
              <a:rPr lang="fa-IR" dirty="0" smtClean="0"/>
              <a:t> توانایی یک تکیه گاه جانبی برای نیروهای لرزه ای پل باید بر اساس ظرفیت سازه و مقاومت خاک احتمالی در نظر گرفته شود . مورب بودن تکیه گاههای جانبی می توانند پل را خیلی آسیب پذیر کند . زاویه ی مورب بودن تکیه گاهها باید کاهش پیدا کند حتی در عوض افزایش طول پل .</a:t>
            </a:r>
          </a:p>
          <a:p>
            <a:pPr algn="justLow" rtl="1">
              <a:buFont typeface="Wingdings" pitchFamily="2" charset="2"/>
              <a:buChar char="ü"/>
            </a:pPr>
            <a:endParaRPr lang="fa-IR" dirty="0" smtClean="0"/>
          </a:p>
          <a:p>
            <a:pPr algn="justLow" rtl="1">
              <a:buFont typeface="Wingdings" pitchFamily="2" charset="2"/>
              <a:buChar char="ü"/>
            </a:pPr>
            <a:r>
              <a:rPr lang="fa-IR" dirty="0" smtClean="0"/>
              <a:t> مقاومتهای لازم و محلهای مناسب عریض ، در زمین منطقه باید تأمین شوند بین قابهای مجاور در همه ی درزهای انبساط میانی و در محل انواع تکیه گاه های انتهایی برای حذف کردن امکان سرنگونی در هنگام زلزله .</a:t>
            </a:r>
            <a:endParaRPr lang="en-US" dirty="0"/>
          </a:p>
        </p:txBody>
      </p:sp>
    </p:spTree>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428604"/>
            <a:ext cx="8072494" cy="5940088"/>
          </a:xfrm>
          <a:prstGeom prst="rect">
            <a:avLst/>
          </a:prstGeom>
          <a:noFill/>
        </p:spPr>
        <p:txBody>
          <a:bodyPr wrap="square" rtlCol="0">
            <a:spAutoFit/>
          </a:bodyPr>
          <a:lstStyle/>
          <a:p>
            <a:pPr algn="r" rtl="1"/>
            <a:r>
              <a:rPr lang="fa-IR" sz="1900" dirty="0" smtClean="0"/>
              <a:t>تأثیر </a:t>
            </a:r>
            <a:r>
              <a:rPr lang="en-US" sz="1900" dirty="0" smtClean="0"/>
              <a:t>P-∆</a:t>
            </a:r>
            <a:r>
              <a:rPr lang="fa-IR" sz="1900" dirty="0" smtClean="0"/>
              <a:t> باید در تحلیل دینامیکی غیر خطی استفاده شود مگر اینکه رابطه ی زیر را ارضا کند .</a:t>
            </a:r>
          </a:p>
          <a:p>
            <a:pPr algn="r" rtl="1"/>
            <a:endParaRPr lang="fa-IR" sz="1900" dirty="0" smtClean="0"/>
          </a:p>
          <a:p>
            <a:pPr algn="r" rtl="1"/>
            <a:r>
              <a:rPr lang="fa-IR" sz="1900" dirty="0" smtClean="0"/>
              <a:t>     مقاومت برشی پایه ی قاب از آنالیز پلاستیک</a:t>
            </a:r>
          </a:p>
          <a:p>
            <a:pPr algn="r" rtl="1"/>
            <a:endParaRPr lang="fa-IR" sz="1900" dirty="0" smtClean="0"/>
          </a:p>
          <a:p>
            <a:pPr algn="r" rtl="1"/>
            <a:r>
              <a:rPr lang="fa-IR" sz="1900" dirty="0" smtClean="0"/>
              <a:t>     بار مرده</a:t>
            </a:r>
          </a:p>
          <a:p>
            <a:pPr algn="r" rtl="1"/>
            <a:endParaRPr lang="fa-IR" sz="1900" dirty="0" smtClean="0"/>
          </a:p>
          <a:p>
            <a:pPr algn="r" rtl="1"/>
            <a:r>
              <a:rPr lang="fa-IR" sz="1900" dirty="0" smtClean="0"/>
              <a:t>     ماکزیمم جابه جایی طراحی شده</a:t>
            </a:r>
          </a:p>
          <a:p>
            <a:pPr algn="r" rtl="1"/>
            <a:endParaRPr lang="fa-IR" sz="1900" dirty="0" smtClean="0"/>
          </a:p>
          <a:p>
            <a:pPr algn="r" rtl="1"/>
            <a:r>
              <a:rPr lang="fa-IR" sz="1900" dirty="0" smtClean="0"/>
              <a:t>     ارتفاع قاب</a:t>
            </a:r>
          </a:p>
          <a:p>
            <a:pPr algn="r" rtl="1"/>
            <a:endParaRPr lang="fa-IR" sz="1900" dirty="0" smtClean="0"/>
          </a:p>
          <a:p>
            <a:pPr algn="r" rtl="1"/>
            <a:endParaRPr lang="fa-IR" sz="1900" dirty="0" smtClean="0"/>
          </a:p>
          <a:p>
            <a:pPr algn="r" rtl="1"/>
            <a:r>
              <a:rPr lang="fa-IR" sz="1900" dirty="0" smtClean="0"/>
              <a:t>یک ضریب تعدیل      بیان شده که نقش آن تعدیل و تبدیل جابه جایی ها از آنالیز دینامیکی الاستیک به جابه جایی های غیر الاستیک که به صورت واقع بینانه تری در زمان رخ دادن زمین لرزه اتفاق می افتد.</a:t>
            </a:r>
          </a:p>
          <a:p>
            <a:pPr algn="r" rtl="1"/>
            <a:endParaRPr lang="fa-IR" sz="1900" dirty="0" smtClean="0"/>
          </a:p>
          <a:p>
            <a:pPr algn="r" rtl="1"/>
            <a:r>
              <a:rPr lang="fa-IR" sz="1900" dirty="0" smtClean="0"/>
              <a:t>       دوره ی تناوب سازه</a:t>
            </a:r>
          </a:p>
          <a:p>
            <a:pPr algn="r" rtl="1"/>
            <a:endParaRPr lang="fa-IR" sz="1900" dirty="0" smtClean="0"/>
          </a:p>
          <a:p>
            <a:pPr algn="r" rtl="1"/>
            <a:r>
              <a:rPr lang="fa-IR" sz="1900" dirty="0" smtClean="0"/>
              <a:t>      پریود غالب حرکت زمین</a:t>
            </a:r>
          </a:p>
          <a:p>
            <a:pPr algn="r" rtl="1"/>
            <a:endParaRPr lang="fa-IR" sz="1900" dirty="0" smtClean="0"/>
          </a:p>
          <a:p>
            <a:pPr algn="r" rtl="1"/>
            <a:r>
              <a:rPr lang="fa-IR" sz="1900" dirty="0" smtClean="0"/>
              <a:t>     ضریب کاهش نیرو که قبلاً به آن اشاره شده است</a:t>
            </a:r>
            <a:endParaRPr lang="en-US" sz="1900" dirty="0"/>
          </a:p>
        </p:txBody>
      </p:sp>
      <p:pic>
        <p:nvPicPr>
          <p:cNvPr id="82946" name="Picture 2"/>
          <p:cNvPicPr>
            <a:picLocks noChangeAspect="1" noChangeArrowheads="1"/>
          </p:cNvPicPr>
          <p:nvPr/>
        </p:nvPicPr>
        <p:blipFill>
          <a:blip r:embed="rId3" cstate="print"/>
          <a:srcRect/>
          <a:stretch>
            <a:fillRect/>
          </a:stretch>
        </p:blipFill>
        <p:spPr bwMode="auto">
          <a:xfrm>
            <a:off x="1000100" y="1142984"/>
            <a:ext cx="1500198" cy="932556"/>
          </a:xfrm>
          <a:prstGeom prst="rect">
            <a:avLst/>
          </a:prstGeom>
          <a:noFill/>
          <a:ln w="9525">
            <a:noFill/>
            <a:miter lim="800000"/>
            <a:headEnd/>
            <a:tailEnd/>
          </a:ln>
        </p:spPr>
      </p:pic>
      <p:pic>
        <p:nvPicPr>
          <p:cNvPr id="82947" name="Picture 3"/>
          <p:cNvPicPr>
            <a:picLocks noChangeAspect="1" noChangeArrowheads="1"/>
          </p:cNvPicPr>
          <p:nvPr/>
        </p:nvPicPr>
        <p:blipFill>
          <a:blip r:embed="rId4" cstate="print"/>
          <a:srcRect/>
          <a:stretch>
            <a:fillRect/>
          </a:stretch>
        </p:blipFill>
        <p:spPr bwMode="auto">
          <a:xfrm>
            <a:off x="214282" y="5357826"/>
            <a:ext cx="3613902" cy="1023939"/>
          </a:xfrm>
          <a:prstGeom prst="rect">
            <a:avLst/>
          </a:prstGeom>
          <a:noFill/>
          <a:ln w="9525">
            <a:noFill/>
            <a:miter lim="800000"/>
            <a:headEnd/>
            <a:tailEnd/>
          </a:ln>
        </p:spPr>
      </p:pic>
      <p:graphicFrame>
        <p:nvGraphicFramePr>
          <p:cNvPr id="82948" name="Object 4"/>
          <p:cNvGraphicFramePr>
            <a:graphicFrameLocks noChangeAspect="1"/>
          </p:cNvGraphicFramePr>
          <p:nvPr/>
        </p:nvGraphicFramePr>
        <p:xfrm>
          <a:off x="8358214" y="1000108"/>
          <a:ext cx="374652" cy="481695"/>
        </p:xfrm>
        <a:graphic>
          <a:graphicData uri="http://schemas.openxmlformats.org/presentationml/2006/ole">
            <mc:AlternateContent xmlns:mc="http://schemas.openxmlformats.org/markup-compatibility/2006">
              <mc:Choice xmlns:v="urn:schemas-microsoft-com:vml" Requires="v">
                <p:oleObj spid="_x0000_s82956" name="Equation" r:id="rId5" imgW="177480" imgH="228600" progId="Equation.DSMT4">
                  <p:embed/>
                </p:oleObj>
              </mc:Choice>
              <mc:Fallback>
                <p:oleObj name="Equation" r:id="rId5" imgW="177480" imgH="228600" progId="Equation.DSMT4">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58214" y="1000108"/>
                        <a:ext cx="374652" cy="48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49" name="Object 5"/>
          <p:cNvGraphicFramePr>
            <a:graphicFrameLocks noChangeAspect="1"/>
          </p:cNvGraphicFramePr>
          <p:nvPr/>
        </p:nvGraphicFramePr>
        <p:xfrm>
          <a:off x="8358214" y="1571612"/>
          <a:ext cx="458790" cy="401441"/>
        </p:xfrm>
        <a:graphic>
          <a:graphicData uri="http://schemas.openxmlformats.org/presentationml/2006/ole">
            <mc:AlternateContent xmlns:mc="http://schemas.openxmlformats.org/markup-compatibility/2006">
              <mc:Choice xmlns:v="urn:schemas-microsoft-com:vml" Requires="v">
                <p:oleObj spid="_x0000_s82957" name="Equation" r:id="rId7" imgW="203040" imgH="177480" progId="Equation.DSMT4">
                  <p:embed/>
                </p:oleObj>
              </mc:Choice>
              <mc:Fallback>
                <p:oleObj name="Equation" r:id="rId7" imgW="203040" imgH="177480" progId="Equation.DSMT4">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58214" y="1571612"/>
                        <a:ext cx="458790" cy="401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50" name="Object 6"/>
          <p:cNvGraphicFramePr>
            <a:graphicFrameLocks noChangeAspect="1"/>
          </p:cNvGraphicFramePr>
          <p:nvPr/>
        </p:nvGraphicFramePr>
        <p:xfrm>
          <a:off x="8358214" y="2071678"/>
          <a:ext cx="374652" cy="481695"/>
        </p:xfrm>
        <a:graphic>
          <a:graphicData uri="http://schemas.openxmlformats.org/presentationml/2006/ole">
            <mc:AlternateContent xmlns:mc="http://schemas.openxmlformats.org/markup-compatibility/2006">
              <mc:Choice xmlns:v="urn:schemas-microsoft-com:vml" Requires="v">
                <p:oleObj spid="_x0000_s82958" name="Equation" r:id="rId9" imgW="177480" imgH="228600" progId="Equation.DSMT4">
                  <p:embed/>
                </p:oleObj>
              </mc:Choice>
              <mc:Fallback>
                <p:oleObj name="Equation" r:id="rId9" imgW="177480" imgH="228600" progId="Equation.DSMT4">
                  <p:embed/>
                  <p:pic>
                    <p:nvPicPr>
                      <p:cNvPr id="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58214" y="2071678"/>
                        <a:ext cx="374652" cy="48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51" name="Object 7"/>
          <p:cNvGraphicFramePr>
            <a:graphicFrameLocks noChangeAspect="1"/>
          </p:cNvGraphicFramePr>
          <p:nvPr/>
        </p:nvGraphicFramePr>
        <p:xfrm>
          <a:off x="8358214" y="2714620"/>
          <a:ext cx="428628" cy="371478"/>
        </p:xfrm>
        <a:graphic>
          <a:graphicData uri="http://schemas.openxmlformats.org/presentationml/2006/ole">
            <mc:AlternateContent xmlns:mc="http://schemas.openxmlformats.org/markup-compatibility/2006">
              <mc:Choice xmlns:v="urn:schemas-microsoft-com:vml" Requires="v">
                <p:oleObj spid="_x0000_s82959" name="Equation" r:id="rId11" imgW="190440" imgH="164880" progId="Equation.DSMT4">
                  <p:embed/>
                </p:oleObj>
              </mc:Choice>
              <mc:Fallback>
                <p:oleObj name="Equation" r:id="rId11" imgW="190440" imgH="164880" progId="Equation.DSMT4">
                  <p:embed/>
                  <p:pic>
                    <p:nvPicPr>
                      <p:cNvPr id="0"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358214" y="2714620"/>
                        <a:ext cx="428628" cy="371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52" name="Object 8"/>
          <p:cNvGraphicFramePr>
            <a:graphicFrameLocks noChangeAspect="1"/>
          </p:cNvGraphicFramePr>
          <p:nvPr/>
        </p:nvGraphicFramePr>
        <p:xfrm>
          <a:off x="6786578" y="3643314"/>
          <a:ext cx="357190" cy="378201"/>
        </p:xfrm>
        <a:graphic>
          <a:graphicData uri="http://schemas.openxmlformats.org/presentationml/2006/ole">
            <mc:AlternateContent xmlns:mc="http://schemas.openxmlformats.org/markup-compatibility/2006">
              <mc:Choice xmlns:v="urn:schemas-microsoft-com:vml" Requires="v">
                <p:oleObj spid="_x0000_s82960" name="Equation" r:id="rId13" imgW="215640" imgH="228600" progId="Equation.DSMT4">
                  <p:embed/>
                </p:oleObj>
              </mc:Choice>
              <mc:Fallback>
                <p:oleObj name="Equation" r:id="rId13" imgW="215640" imgH="228600" progId="Equation.DSMT4">
                  <p:embed/>
                  <p:pic>
                    <p:nvPicPr>
                      <p:cNvPr id="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86578" y="3643314"/>
                        <a:ext cx="357190" cy="378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53" name="Object 9"/>
          <p:cNvGraphicFramePr>
            <a:graphicFrameLocks noChangeAspect="1"/>
          </p:cNvGraphicFramePr>
          <p:nvPr/>
        </p:nvGraphicFramePr>
        <p:xfrm>
          <a:off x="8286776" y="4786322"/>
          <a:ext cx="285752" cy="309565"/>
        </p:xfrm>
        <a:graphic>
          <a:graphicData uri="http://schemas.openxmlformats.org/presentationml/2006/ole">
            <mc:AlternateContent xmlns:mc="http://schemas.openxmlformats.org/markup-compatibility/2006">
              <mc:Choice xmlns:v="urn:schemas-microsoft-com:vml" Requires="v">
                <p:oleObj spid="_x0000_s82961" name="Equation" r:id="rId15" imgW="152280" imgH="164880" progId="Equation.DSMT4">
                  <p:embed/>
                </p:oleObj>
              </mc:Choice>
              <mc:Fallback>
                <p:oleObj name="Equation" r:id="rId15" imgW="152280" imgH="164880" progId="Equation.DSMT4">
                  <p:embed/>
                  <p:pic>
                    <p:nvPicPr>
                      <p:cNvPr id="0"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86776" y="4786322"/>
                        <a:ext cx="285752" cy="309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54" name="Object 10"/>
          <p:cNvGraphicFramePr>
            <a:graphicFrameLocks noChangeAspect="1"/>
          </p:cNvGraphicFramePr>
          <p:nvPr/>
        </p:nvGraphicFramePr>
        <p:xfrm>
          <a:off x="8286776" y="5334012"/>
          <a:ext cx="357190" cy="357190"/>
        </p:xfrm>
        <a:graphic>
          <a:graphicData uri="http://schemas.openxmlformats.org/presentationml/2006/ole">
            <mc:AlternateContent xmlns:mc="http://schemas.openxmlformats.org/markup-compatibility/2006">
              <mc:Choice xmlns:v="urn:schemas-microsoft-com:vml" Requires="v">
                <p:oleObj spid="_x0000_s82962" name="Equation" r:id="rId17" imgW="190440" imgH="190440" progId="Equation.DSMT4">
                  <p:embed/>
                </p:oleObj>
              </mc:Choice>
              <mc:Fallback>
                <p:oleObj name="Equation" r:id="rId17" imgW="190440" imgH="190440" progId="Equation.DSMT4">
                  <p:embed/>
                  <p:pic>
                    <p:nvPicPr>
                      <p:cNvPr id="0" name="Picture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86776" y="5334012"/>
                        <a:ext cx="357190" cy="357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955" name="Object 11"/>
          <p:cNvGraphicFramePr>
            <a:graphicFrameLocks noChangeAspect="1"/>
          </p:cNvGraphicFramePr>
          <p:nvPr/>
        </p:nvGraphicFramePr>
        <p:xfrm>
          <a:off x="8286776" y="5929330"/>
          <a:ext cx="396633" cy="368302"/>
        </p:xfrm>
        <a:graphic>
          <a:graphicData uri="http://schemas.openxmlformats.org/presentationml/2006/ole">
            <mc:AlternateContent xmlns:mc="http://schemas.openxmlformats.org/markup-compatibility/2006">
              <mc:Choice xmlns:v="urn:schemas-microsoft-com:vml" Requires="v">
                <p:oleObj spid="_x0000_s82963" name="Equation" r:id="rId19" imgW="177480" imgH="164880" progId="Equation.DSMT4">
                  <p:embed/>
                </p:oleObj>
              </mc:Choice>
              <mc:Fallback>
                <p:oleObj name="Equation" r:id="rId19" imgW="177480" imgH="164880" progId="Equation.DSMT4">
                  <p:embed/>
                  <p:pic>
                    <p:nvPicPr>
                      <p:cNvPr id="0" name="Picture 1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86776" y="5929330"/>
                        <a:ext cx="396633" cy="368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cstate="print"/>
          <a:srcRect/>
          <a:stretch>
            <a:fillRect/>
          </a:stretch>
        </p:blipFill>
        <p:spPr bwMode="auto">
          <a:xfrm>
            <a:off x="0" y="1889079"/>
            <a:ext cx="7420001" cy="4968921"/>
          </a:xfrm>
          <a:prstGeom prst="rect">
            <a:avLst/>
          </a:prstGeom>
          <a:noFill/>
          <a:ln w="9525">
            <a:noFill/>
            <a:miter lim="800000"/>
            <a:headEnd/>
            <a:tailEnd/>
          </a:ln>
        </p:spPr>
      </p:pic>
      <p:sp>
        <p:nvSpPr>
          <p:cNvPr id="3" name="TextBox 2"/>
          <p:cNvSpPr txBox="1"/>
          <p:nvPr/>
        </p:nvSpPr>
        <p:spPr>
          <a:xfrm>
            <a:off x="214282" y="142852"/>
            <a:ext cx="8501122" cy="1754326"/>
          </a:xfrm>
          <a:prstGeom prst="rect">
            <a:avLst/>
          </a:prstGeom>
          <a:noFill/>
        </p:spPr>
        <p:txBody>
          <a:bodyPr wrap="square" rtlCol="0">
            <a:spAutoFit/>
          </a:bodyPr>
          <a:lstStyle/>
          <a:p>
            <a:pPr algn="r" rtl="1"/>
            <a:r>
              <a:rPr lang="fa-IR" dirty="0" smtClean="0"/>
              <a:t>ظرفیت جابه جایی ها با تحقیق درباره ی مصالح و هندسه ی غیر خطی ارزیابی می شوند . شرایط مرزی مناسب برای سازه های گوناگون باید با اندیشه و دقت مطرح شود .</a:t>
            </a:r>
          </a:p>
          <a:p>
            <a:pPr algn="r" rtl="1"/>
            <a:r>
              <a:rPr lang="fa-IR" dirty="0" smtClean="0"/>
              <a:t>1- آنالیز پوش اور استاتیکی بهترین راه حل برای اغلب پلهاست .</a:t>
            </a:r>
          </a:p>
          <a:p>
            <a:pPr algn="r" rtl="1"/>
            <a:r>
              <a:rPr lang="fa-IR" dirty="0" smtClean="0"/>
              <a:t>2- آنالیز تاریخچه ی زمانی غیر الاستیک غیر خطی در درجه ی دوم اهمیت است که برای پلهای مهم به کار می رود . ظرفیت جابه جایی به عنوان جابه جایی مطابق با 20% بحرانی ترین بار که پیک بارهای وارده است تعریف می شود ویا محدودیت های تغییر مکان به صورت جدول زیر بیان می شوند .</a:t>
            </a:r>
            <a:endParaRPr lang="en-US" dirty="0"/>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472" y="142852"/>
            <a:ext cx="8143932" cy="3847207"/>
          </a:xfrm>
          <a:prstGeom prst="rect">
            <a:avLst/>
          </a:prstGeom>
          <a:noFill/>
        </p:spPr>
        <p:txBody>
          <a:bodyPr wrap="square" rtlCol="0">
            <a:spAutoFit/>
          </a:bodyPr>
          <a:lstStyle/>
          <a:p>
            <a:pPr algn="r" rtl="1"/>
            <a:r>
              <a:rPr lang="fa-IR" sz="2300" dirty="0" smtClean="0"/>
              <a:t>شیوه های اصلاح پاسخ لرزه ای :</a:t>
            </a:r>
          </a:p>
          <a:p>
            <a:pPr algn="r" rtl="1"/>
            <a:endParaRPr lang="fa-IR" dirty="0" smtClean="0"/>
          </a:p>
          <a:p>
            <a:pPr algn="r" rtl="1"/>
            <a:r>
              <a:rPr lang="en-US" dirty="0" smtClean="0"/>
              <a:t>SRMD</a:t>
            </a:r>
            <a:r>
              <a:rPr lang="fa-IR" dirty="0" smtClean="0"/>
              <a:t> (</a:t>
            </a:r>
            <a:r>
              <a:rPr lang="en-US" dirty="0" smtClean="0"/>
              <a:t>Seismic Response </a:t>
            </a:r>
            <a:r>
              <a:rPr lang="en-US" dirty="0" err="1" smtClean="0"/>
              <a:t>Modiﬁcation</a:t>
            </a:r>
            <a:r>
              <a:rPr lang="en-US" dirty="0" smtClean="0"/>
              <a:t> Devices</a:t>
            </a:r>
            <a:r>
              <a:rPr lang="fa-IR" dirty="0" smtClean="0"/>
              <a:t>) شامل اتلاف انرژی و شیوه های جداسازی لرزه ایست .اتلاف انرژی تأثیر میرایی سازه را افزایش می دهد بر این اساس واکنشهای تکیه گاهی و جابه جایی را کاهش می دهد . روشهای فیلتر کردن و جداسازی مودهای ارتعاش را عوض می کنند . بنابراین پاسخ لرزه ای سازه خفیفتر خواهد شد ، البته کاهش نیرو ممکن است با افزایش جابه جایی همراه باشد .شرایط </a:t>
            </a:r>
            <a:r>
              <a:rPr lang="en-US" dirty="0" smtClean="0"/>
              <a:t>SRMD</a:t>
            </a:r>
            <a:r>
              <a:rPr lang="fa-IR" dirty="0" smtClean="0"/>
              <a:t> باید بوسیله ی برنامه های آزمایشی مشخص ، تعیین شوند . منابع این آزمایشات بوسیله ی </a:t>
            </a:r>
            <a:r>
              <a:rPr lang="en-US" dirty="0" smtClean="0"/>
              <a:t>AASHTO – CALTRANS </a:t>
            </a:r>
            <a:r>
              <a:rPr lang="fa-IR" dirty="0" smtClean="0"/>
              <a:t> - وزارت ساختمانی ژاپن (</a:t>
            </a:r>
            <a:r>
              <a:rPr lang="en-US" dirty="0" smtClean="0"/>
              <a:t>JMC</a:t>
            </a:r>
            <a:r>
              <a:rPr lang="fa-IR" dirty="0" smtClean="0"/>
              <a:t>) تعیین شده است .</a:t>
            </a:r>
          </a:p>
          <a:p>
            <a:pPr algn="r" rtl="1"/>
            <a:endParaRPr lang="fa-IR" dirty="0" smtClean="0"/>
          </a:p>
          <a:p>
            <a:pPr algn="r" rtl="1"/>
            <a:r>
              <a:rPr lang="fa-IR" sz="2300" dirty="0" smtClean="0"/>
              <a:t>کاهش ضوابط عملکرد :</a:t>
            </a:r>
          </a:p>
          <a:p>
            <a:pPr algn="r" rtl="1"/>
            <a:endParaRPr lang="fa-IR" dirty="0" smtClean="0"/>
          </a:p>
          <a:p>
            <a:pPr algn="r" rtl="1"/>
            <a:r>
              <a:rPr lang="fa-IR" dirty="0" smtClean="0"/>
              <a:t>برای دستیابی به عملکرد مورد نظر طبق جدول زیر تمام اجزاء گوناگون سازه باید نسبت ظرفیت/تقاضا را ارضا کنند با نسبت(              ) که در مقطع تعیین شده است .</a:t>
            </a:r>
          </a:p>
        </p:txBody>
      </p:sp>
      <p:graphicFrame>
        <p:nvGraphicFramePr>
          <p:cNvPr id="3" name="Diagram 2"/>
          <p:cNvGraphicFramePr/>
          <p:nvPr/>
        </p:nvGraphicFramePr>
        <p:xfrm>
          <a:off x="0" y="4071942"/>
          <a:ext cx="7000892" cy="278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3970" name="Object 2"/>
          <p:cNvGraphicFramePr>
            <a:graphicFrameLocks noChangeAspect="1"/>
          </p:cNvGraphicFramePr>
          <p:nvPr/>
        </p:nvGraphicFramePr>
        <p:xfrm>
          <a:off x="6286512" y="3571876"/>
          <a:ext cx="855583" cy="406402"/>
        </p:xfrm>
        <a:graphic>
          <a:graphicData uri="http://schemas.openxmlformats.org/presentationml/2006/ole">
            <mc:AlternateContent xmlns:mc="http://schemas.openxmlformats.org/markup-compatibility/2006">
              <mc:Choice xmlns:v="urn:schemas-microsoft-com:vml" Requires="v">
                <p:oleObj spid="_x0000_s83971" name="Equation" r:id="rId8" imgW="507960" imgH="241200" progId="Equation.DSMT4">
                  <p:embed/>
                </p:oleObj>
              </mc:Choice>
              <mc:Fallback>
                <p:oleObj name="Equation" r:id="rId8" imgW="507960" imgH="241200" progId="Equation.DSMT4">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86512" y="3571876"/>
                        <a:ext cx="855583" cy="40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3971" name="Picture 3"/>
          <p:cNvPicPr>
            <a:picLocks noChangeAspect="1" noChangeArrowheads="1"/>
          </p:cNvPicPr>
          <p:nvPr/>
        </p:nvPicPr>
        <p:blipFill>
          <a:blip r:embed="rId10" cstate="print"/>
          <a:srcRect/>
          <a:stretch>
            <a:fillRect/>
          </a:stretch>
        </p:blipFill>
        <p:spPr bwMode="auto">
          <a:xfrm>
            <a:off x="428596" y="2428868"/>
            <a:ext cx="2219325" cy="7143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1071546"/>
            <a:ext cx="7772400" cy="1470025"/>
          </a:xfrm>
        </p:spPr>
        <p:txBody>
          <a:bodyPr>
            <a:noAutofit/>
          </a:bodyPr>
          <a:lstStyle/>
          <a:p>
            <a:pPr algn="r" rtl="1"/>
            <a:r>
              <a:rPr lang="fa-IR" sz="2300" dirty="0" smtClean="0"/>
              <a:t>مشخصات طراحی آشتو جابه جایی های طراحی را مهمتر از نیروها می داند وبه همین دلیل به منظور حداقل ساختن خطر گسیختگی تکیه گاه و درزهای انبساط،به </a:t>
            </a:r>
            <a:br>
              <a:rPr lang="fa-IR" sz="2300" dirty="0" smtClean="0"/>
            </a:br>
            <a:r>
              <a:rPr lang="fa-IR" sz="2300" dirty="0" smtClean="0"/>
              <a:t>یک حداقل طول نشیمنگاه نیاز خواهد بود.</a:t>
            </a:r>
            <a:br>
              <a:rPr lang="fa-IR" sz="2300" dirty="0" smtClean="0"/>
            </a:br>
            <a:r>
              <a:rPr lang="fa-IR" sz="2300" dirty="0" smtClean="0"/>
              <a:t/>
            </a:r>
            <a:br>
              <a:rPr lang="fa-IR" sz="2300" dirty="0" smtClean="0"/>
            </a:br>
            <a:r>
              <a:rPr lang="fa-IR" sz="2300" dirty="0" smtClean="0"/>
              <a:t>میزان طول این نشیمنگاه بر اساس جابه جایی های ناشی از پاسخ غیر خطی سازه پل،احتمال حرکت مستقل بخشهای مختلف زیر سازه و حرکت چرخشی و جابه جایی دیوارهای جانبی و ستون ها ناشی از تغییرات فضایی حرکت سطح زمین بدست می آید.</a:t>
            </a:r>
            <a:endParaRPr lang="en-US" sz="2300" dirty="0"/>
          </a:p>
        </p:txBody>
      </p:sp>
      <p:pic>
        <p:nvPicPr>
          <p:cNvPr id="1027" name="Picture 3"/>
          <p:cNvPicPr>
            <a:picLocks noChangeAspect="1" noChangeArrowheads="1"/>
          </p:cNvPicPr>
          <p:nvPr/>
        </p:nvPicPr>
        <p:blipFill>
          <a:blip r:embed="rId2" cstate="print"/>
          <a:srcRect/>
          <a:stretch>
            <a:fillRect/>
          </a:stretch>
        </p:blipFill>
        <p:spPr bwMode="auto">
          <a:xfrm>
            <a:off x="4786314" y="3429000"/>
            <a:ext cx="4181475" cy="2943225"/>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142844" y="3286124"/>
            <a:ext cx="4543425" cy="32956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357166"/>
            <a:ext cx="8501122" cy="6263253"/>
          </a:xfrm>
          <a:prstGeom prst="rect">
            <a:avLst/>
          </a:prstGeom>
          <a:noFill/>
        </p:spPr>
        <p:txBody>
          <a:bodyPr wrap="square" rtlCol="0">
            <a:spAutoFit/>
          </a:bodyPr>
          <a:lstStyle/>
          <a:p>
            <a:pPr algn="r" rtl="1"/>
            <a:r>
              <a:rPr lang="fa-IR" dirty="0" smtClean="0"/>
              <a:t>میزان تقاضا (</a:t>
            </a:r>
            <a:r>
              <a:rPr lang="en-US" dirty="0" smtClean="0"/>
              <a:t>DEMAND</a:t>
            </a:r>
            <a:r>
              <a:rPr lang="fa-IR" dirty="0" smtClean="0"/>
              <a:t>) برای لنگرها و نیروهای برشی و محوری ضریب دار و جابه جایی ها و تغییر شکلهای دورانی باید بوسیله ی آنالیز تاریخچه ی زمانی دینامیکی غیر الاستیک غیر خطی برای پلهای با اهمیت بالا مشخص شود . آنالیز طیف پاسخ دینامیکی برای پلهای معمولی که طبق ضوابط کالترنس تعریف شده اند . </a:t>
            </a:r>
          </a:p>
          <a:p>
            <a:pPr algn="r" rtl="1"/>
            <a:endParaRPr lang="fa-IR" dirty="0" smtClean="0"/>
          </a:p>
          <a:p>
            <a:pPr algn="r" rtl="1"/>
            <a:r>
              <a:rPr lang="fa-IR" dirty="0" smtClean="0"/>
              <a:t>ظرفیت ( </a:t>
            </a:r>
            <a:r>
              <a:rPr lang="en-US" dirty="0" smtClean="0"/>
              <a:t>CAPACITY</a:t>
            </a:r>
            <a:r>
              <a:rPr lang="fa-IR" dirty="0" smtClean="0"/>
              <a:t>) در مورد مقاومت و جابه جایی ضریب دار طبق ضوابط آیین نامه ها مشخص می شود مثل میزان کرنشهایی که برای پلهای بتنی و فولادی به آن اشاره شد .</a:t>
            </a:r>
          </a:p>
          <a:p>
            <a:pPr algn="r" rtl="1"/>
            <a:endParaRPr lang="fa-IR" dirty="0" smtClean="0"/>
          </a:p>
          <a:p>
            <a:pPr algn="r" rtl="1"/>
            <a:r>
              <a:rPr lang="fa-IR" sz="2300" dirty="0" smtClean="0"/>
              <a:t>رده بندی اعضای سازه :</a:t>
            </a:r>
          </a:p>
          <a:p>
            <a:pPr algn="r" rtl="1"/>
            <a:endParaRPr lang="fa-IR" dirty="0" smtClean="0"/>
          </a:p>
          <a:p>
            <a:pPr algn="r" rtl="1"/>
            <a:r>
              <a:rPr lang="fa-IR" dirty="0" smtClean="0"/>
              <a:t>اعضای سازه به 2 دسته ی </a:t>
            </a:r>
          </a:p>
          <a:p>
            <a:pPr algn="r" rtl="1"/>
            <a:r>
              <a:rPr lang="fa-IR" dirty="0" smtClean="0"/>
              <a:t>بحرانی و غیره تقسیم بندی </a:t>
            </a:r>
          </a:p>
          <a:p>
            <a:pPr algn="r" rtl="1"/>
            <a:r>
              <a:rPr lang="fa-IR" dirty="0" smtClean="0"/>
              <a:t>می شوند این فرض وجود </a:t>
            </a:r>
          </a:p>
          <a:p>
            <a:pPr algn="r" rtl="1"/>
            <a:r>
              <a:rPr lang="fa-IR" dirty="0" smtClean="0"/>
              <a:t>دارد که سیستم دیگر اعضا </a:t>
            </a:r>
          </a:p>
          <a:p>
            <a:pPr algn="r" rtl="1"/>
            <a:r>
              <a:rPr lang="fa-IR" dirty="0" smtClean="0"/>
              <a:t>در برابر زلزله به صورت </a:t>
            </a:r>
          </a:p>
          <a:p>
            <a:pPr algn="r" rtl="1"/>
            <a:r>
              <a:rPr lang="fa-IR" dirty="0" smtClean="0"/>
              <a:t>فیوز عمل می کند و اعضای</a:t>
            </a:r>
          </a:p>
          <a:p>
            <a:pPr algn="r" rtl="1"/>
            <a:r>
              <a:rPr lang="fa-IR" dirty="0" smtClean="0"/>
              <a:t>بحرانی سیستم پل در زمان </a:t>
            </a:r>
          </a:p>
          <a:p>
            <a:pPr algn="r" rtl="1"/>
            <a:r>
              <a:rPr lang="fa-IR" dirty="0" smtClean="0"/>
              <a:t>بروز زمین لرزه می توانند</a:t>
            </a:r>
          </a:p>
          <a:p>
            <a:pPr algn="r" rtl="1"/>
            <a:r>
              <a:rPr lang="fa-IR" dirty="0" smtClean="0"/>
              <a:t>سازه را حمایت کنند و بعد </a:t>
            </a:r>
          </a:p>
          <a:p>
            <a:pPr algn="r" rtl="1"/>
            <a:r>
              <a:rPr lang="fa-IR" dirty="0" smtClean="0"/>
              <a:t>از زمین لرزه ایمن باقی </a:t>
            </a:r>
          </a:p>
          <a:p>
            <a:pPr algn="r" rtl="1"/>
            <a:r>
              <a:rPr lang="fa-IR" dirty="0" smtClean="0"/>
              <a:t>بمانند این دسته بندی در </a:t>
            </a:r>
          </a:p>
          <a:p>
            <a:pPr algn="r" rtl="1"/>
            <a:r>
              <a:rPr lang="fa-IR" dirty="0" smtClean="0"/>
              <a:t>جدول زیر نشان داده شده </a:t>
            </a:r>
          </a:p>
          <a:p>
            <a:pPr algn="r" rtl="1"/>
            <a:r>
              <a:rPr lang="fa-IR" dirty="0" smtClean="0"/>
              <a:t>است.</a:t>
            </a:r>
            <a:endParaRPr lang="en-US" dirty="0"/>
          </a:p>
        </p:txBody>
      </p:sp>
      <p:pic>
        <p:nvPicPr>
          <p:cNvPr id="84996" name="Picture 4"/>
          <p:cNvPicPr>
            <a:picLocks noChangeAspect="1" noChangeArrowheads="1"/>
          </p:cNvPicPr>
          <p:nvPr/>
        </p:nvPicPr>
        <p:blipFill>
          <a:blip r:embed="rId2" cstate="print"/>
          <a:srcRect/>
          <a:stretch>
            <a:fillRect/>
          </a:stretch>
        </p:blipFill>
        <p:spPr bwMode="auto">
          <a:xfrm>
            <a:off x="1" y="2600325"/>
            <a:ext cx="6715140" cy="42576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extBox 1"/>
          <p:cNvSpPr txBox="1"/>
          <p:nvPr/>
        </p:nvSpPr>
        <p:spPr>
          <a:xfrm>
            <a:off x="6072198" y="214290"/>
            <a:ext cx="2857520" cy="646331"/>
          </a:xfrm>
          <a:prstGeom prst="rect">
            <a:avLst/>
          </a:prstGeom>
          <a:noFill/>
        </p:spPr>
        <p:txBody>
          <a:bodyPr wrap="square" rtlCol="0">
            <a:spAutoFit/>
          </a:bodyPr>
          <a:lstStyle/>
          <a:p>
            <a:pPr algn="justLow" rtl="1"/>
            <a:r>
              <a:rPr lang="fa-IR" dirty="0" smtClean="0"/>
              <a:t>برای سازه های فولادی طراحی عمومی مطابق نمودار مقابل است.</a:t>
            </a:r>
            <a:endParaRPr lang="en-US" dirty="0"/>
          </a:p>
        </p:txBody>
      </p:sp>
      <p:sp>
        <p:nvSpPr>
          <p:cNvPr id="3" name="Rectangle 2"/>
          <p:cNvSpPr/>
          <p:nvPr/>
        </p:nvSpPr>
        <p:spPr>
          <a:xfrm>
            <a:off x="357158" y="1000108"/>
            <a:ext cx="2714644" cy="50004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rtl="1"/>
            <a:r>
              <a:rPr lang="fa-IR" dirty="0" smtClean="0"/>
              <a:t>آنالیز سازه و ارزیابی نسبت تقاضا وظرفیت (</a:t>
            </a:r>
            <a:r>
              <a:rPr lang="en-US" dirty="0" smtClean="0"/>
              <a:t>C/D</a:t>
            </a:r>
            <a:r>
              <a:rPr lang="fa-IR" dirty="0" smtClean="0"/>
              <a:t>)</a:t>
            </a:r>
            <a:endParaRPr lang="en-US" dirty="0"/>
          </a:p>
        </p:txBody>
      </p:sp>
      <p:sp>
        <p:nvSpPr>
          <p:cNvPr id="4" name="Oval 3"/>
          <p:cNvSpPr/>
          <p:nvPr/>
        </p:nvSpPr>
        <p:spPr>
          <a:xfrm>
            <a:off x="2428860" y="0"/>
            <a:ext cx="2214578" cy="85723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rtl="1"/>
            <a:r>
              <a:rPr lang="fa-IR" dirty="0" smtClean="0"/>
              <a:t>طراحی لرزه ای اعضای فولادی</a:t>
            </a:r>
          </a:p>
          <a:p>
            <a:pPr algn="ctr" rtl="1"/>
            <a:r>
              <a:rPr lang="fa-IR" dirty="0" smtClean="0"/>
              <a:t>شروع</a:t>
            </a:r>
            <a:endParaRPr lang="en-US" dirty="0"/>
          </a:p>
        </p:txBody>
      </p:sp>
      <p:sp>
        <p:nvSpPr>
          <p:cNvPr id="5" name="Rectangle 4"/>
          <p:cNvSpPr/>
          <p:nvPr/>
        </p:nvSpPr>
        <p:spPr>
          <a:xfrm>
            <a:off x="4214810" y="928670"/>
            <a:ext cx="2714644" cy="50004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rtl="1"/>
            <a:r>
              <a:rPr lang="fa-IR" dirty="0" smtClean="0"/>
              <a:t>اصلاح آنالیز سازه و نسبت تقاضا و ظرفیت (</a:t>
            </a:r>
            <a:r>
              <a:rPr lang="en-US" dirty="0" smtClean="0"/>
              <a:t>C/D</a:t>
            </a:r>
            <a:r>
              <a:rPr lang="fa-IR" dirty="0" smtClean="0"/>
              <a:t>)</a:t>
            </a:r>
            <a:endParaRPr lang="en-US" dirty="0"/>
          </a:p>
        </p:txBody>
      </p:sp>
      <p:sp>
        <p:nvSpPr>
          <p:cNvPr id="6" name="Rectangle 5"/>
          <p:cNvSpPr/>
          <p:nvPr/>
        </p:nvSpPr>
        <p:spPr>
          <a:xfrm>
            <a:off x="2428860" y="1643050"/>
            <a:ext cx="2714644" cy="50004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a-IR" dirty="0" smtClean="0"/>
              <a:t>رده بندی اعضا</a:t>
            </a:r>
            <a:endParaRPr lang="en-US" dirty="0"/>
          </a:p>
        </p:txBody>
      </p:sp>
      <p:sp>
        <p:nvSpPr>
          <p:cNvPr id="7" name="Flowchart: Decision 6"/>
          <p:cNvSpPr/>
          <p:nvPr/>
        </p:nvSpPr>
        <p:spPr>
          <a:xfrm>
            <a:off x="1571604" y="2357430"/>
            <a:ext cx="4429156" cy="1143008"/>
          </a:xfrm>
          <a:prstGeom prst="flowChartDecisi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rtl="1"/>
            <a:r>
              <a:rPr lang="fa-IR" dirty="0" smtClean="0"/>
              <a:t>چک کردن محدودیتهای پارامترهای لاغری و نسبت عرض به ضخامت</a:t>
            </a:r>
            <a:endParaRPr lang="en-US" dirty="0"/>
          </a:p>
        </p:txBody>
      </p:sp>
      <p:sp>
        <p:nvSpPr>
          <p:cNvPr id="8" name="Rectangle 7"/>
          <p:cNvSpPr/>
          <p:nvPr/>
        </p:nvSpPr>
        <p:spPr>
          <a:xfrm>
            <a:off x="6500826" y="2714620"/>
            <a:ext cx="1571636" cy="50004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a-IR" dirty="0" smtClean="0"/>
              <a:t>فشردگی و اصلاح لاغری</a:t>
            </a:r>
            <a:endParaRPr lang="en-US" dirty="0"/>
          </a:p>
        </p:txBody>
      </p:sp>
      <p:sp>
        <p:nvSpPr>
          <p:cNvPr id="9" name="Flowchart: Decision 8"/>
          <p:cNvSpPr/>
          <p:nvPr/>
        </p:nvSpPr>
        <p:spPr>
          <a:xfrm>
            <a:off x="1928794" y="3786190"/>
            <a:ext cx="3786214" cy="1000132"/>
          </a:xfrm>
          <a:prstGeom prst="flowChartDecisi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rtl="1"/>
            <a:r>
              <a:rPr lang="fa-IR" dirty="0" smtClean="0"/>
              <a:t>چک کردن نسبت تقاضا وظرفیت برای نیرو (</a:t>
            </a:r>
            <a:r>
              <a:rPr lang="en-US" dirty="0" smtClean="0"/>
              <a:t>C/D</a:t>
            </a:r>
            <a:r>
              <a:rPr lang="fa-IR" dirty="0" smtClean="0"/>
              <a:t>)</a:t>
            </a:r>
            <a:endParaRPr lang="en-US" dirty="0"/>
          </a:p>
        </p:txBody>
      </p:sp>
      <p:sp>
        <p:nvSpPr>
          <p:cNvPr id="10" name="Flowchart: Decision 9"/>
          <p:cNvSpPr/>
          <p:nvPr/>
        </p:nvSpPr>
        <p:spPr>
          <a:xfrm>
            <a:off x="1571604" y="5000636"/>
            <a:ext cx="4572032" cy="1000132"/>
          </a:xfrm>
          <a:prstGeom prst="flowChartDecisi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a-IR" dirty="0" smtClean="0"/>
              <a:t>چک کردن محدودیتهای پارامترهای لاغری و نسبت عرض به ضخامت</a:t>
            </a:r>
            <a:endParaRPr lang="en-US" dirty="0" smtClean="0"/>
          </a:p>
        </p:txBody>
      </p:sp>
      <p:sp>
        <p:nvSpPr>
          <p:cNvPr id="12" name="Rectangle 11"/>
          <p:cNvSpPr/>
          <p:nvPr/>
        </p:nvSpPr>
        <p:spPr>
          <a:xfrm>
            <a:off x="6500826" y="4000504"/>
            <a:ext cx="1643074" cy="50004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a-IR" dirty="0" smtClean="0"/>
              <a:t>اصلاح عضو</a:t>
            </a:r>
            <a:endParaRPr lang="en-US" dirty="0"/>
          </a:p>
        </p:txBody>
      </p:sp>
      <p:sp>
        <p:nvSpPr>
          <p:cNvPr id="13" name="Rectangle 12"/>
          <p:cNvSpPr/>
          <p:nvPr/>
        </p:nvSpPr>
        <p:spPr>
          <a:xfrm>
            <a:off x="6572264" y="5286388"/>
            <a:ext cx="1571636" cy="500042"/>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a-IR" dirty="0" smtClean="0"/>
              <a:t>فشردگی و اصلاح لاغری</a:t>
            </a:r>
            <a:endParaRPr lang="en-US" dirty="0"/>
          </a:p>
        </p:txBody>
      </p:sp>
      <p:sp>
        <p:nvSpPr>
          <p:cNvPr id="14" name="Oval 13"/>
          <p:cNvSpPr/>
          <p:nvPr/>
        </p:nvSpPr>
        <p:spPr>
          <a:xfrm>
            <a:off x="2857488" y="6143620"/>
            <a:ext cx="2000264" cy="71438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rtl="1"/>
            <a:r>
              <a:rPr lang="fa-IR" dirty="0" smtClean="0"/>
              <a:t>طراحی لرزه ای اعضای فولادی</a:t>
            </a:r>
          </a:p>
          <a:p>
            <a:pPr algn="ctr" rtl="1"/>
            <a:r>
              <a:rPr lang="fa-IR" dirty="0" smtClean="0"/>
              <a:t>پایان</a:t>
            </a:r>
            <a:endParaRPr lang="en-US" dirty="0"/>
          </a:p>
        </p:txBody>
      </p:sp>
      <p:cxnSp>
        <p:nvCxnSpPr>
          <p:cNvPr id="16" name="Elbow Connector 15"/>
          <p:cNvCxnSpPr>
            <a:stCxn id="4" idx="4"/>
            <a:endCxn id="3" idx="3"/>
          </p:cNvCxnSpPr>
          <p:nvPr/>
        </p:nvCxnSpPr>
        <p:spPr>
          <a:xfrm rot="5400000">
            <a:off x="3107528" y="821507"/>
            <a:ext cx="392897" cy="464347"/>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21" name="Elbow Connector 20"/>
          <p:cNvCxnSpPr>
            <a:stCxn id="3" idx="2"/>
            <a:endCxn id="6" idx="1"/>
          </p:cNvCxnSpPr>
          <p:nvPr/>
        </p:nvCxnSpPr>
        <p:spPr>
          <a:xfrm rot="16200000" flipH="1">
            <a:off x="1875210" y="1339420"/>
            <a:ext cx="392921" cy="714380"/>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24" name="Elbow Connector 23"/>
          <p:cNvCxnSpPr>
            <a:stCxn id="5" idx="2"/>
            <a:endCxn id="6" idx="3"/>
          </p:cNvCxnSpPr>
          <p:nvPr/>
        </p:nvCxnSpPr>
        <p:spPr>
          <a:xfrm rot="5400000">
            <a:off x="5125639" y="1446577"/>
            <a:ext cx="464359" cy="428628"/>
          </a:xfrm>
          <a:prstGeom prst="bentConnector2">
            <a:avLst/>
          </a:prstGeom>
          <a:ln>
            <a:tailEnd type="arrow"/>
          </a:ln>
        </p:spPr>
        <p:style>
          <a:lnRef idx="2">
            <a:schemeClr val="dk1"/>
          </a:lnRef>
          <a:fillRef idx="0">
            <a:schemeClr val="dk1"/>
          </a:fillRef>
          <a:effectRef idx="1">
            <a:schemeClr val="dk1"/>
          </a:effectRef>
          <a:fontRef idx="minor">
            <a:schemeClr val="tx1"/>
          </a:fontRef>
        </p:style>
      </p:cxnSp>
      <p:cxnSp>
        <p:nvCxnSpPr>
          <p:cNvPr id="27" name="Straight Arrow Connector 26"/>
          <p:cNvCxnSpPr>
            <a:stCxn id="6" idx="2"/>
            <a:endCxn id="7" idx="0"/>
          </p:cNvCxnSpPr>
          <p:nvPr/>
        </p:nvCxnSpPr>
        <p:spPr>
          <a:xfrm rot="5400000">
            <a:off x="3679013" y="2250261"/>
            <a:ext cx="214338"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0" name="Straight Arrow Connector 29"/>
          <p:cNvCxnSpPr>
            <a:stCxn id="7" idx="2"/>
            <a:endCxn id="9" idx="0"/>
          </p:cNvCxnSpPr>
          <p:nvPr/>
        </p:nvCxnSpPr>
        <p:spPr>
          <a:xfrm rot="16200000" flipH="1">
            <a:off x="3661165" y="3625454"/>
            <a:ext cx="285752" cy="3571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a:stCxn id="9" idx="2"/>
            <a:endCxn id="10" idx="0"/>
          </p:cNvCxnSpPr>
          <p:nvPr/>
        </p:nvCxnSpPr>
        <p:spPr>
          <a:xfrm rot="16200000" flipH="1">
            <a:off x="3732603" y="4875619"/>
            <a:ext cx="214314" cy="3571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7" name="Straight Arrow Connector 36"/>
          <p:cNvCxnSpPr>
            <a:stCxn id="10" idx="2"/>
          </p:cNvCxnSpPr>
          <p:nvPr/>
        </p:nvCxnSpPr>
        <p:spPr>
          <a:xfrm rot="5400000">
            <a:off x="3786182" y="6072206"/>
            <a:ext cx="142876"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Arrow Connector 38"/>
          <p:cNvCxnSpPr>
            <a:stCxn id="7" idx="3"/>
            <a:endCxn id="8" idx="1"/>
          </p:cNvCxnSpPr>
          <p:nvPr/>
        </p:nvCxnSpPr>
        <p:spPr>
          <a:xfrm>
            <a:off x="6000760" y="2928934"/>
            <a:ext cx="500066" cy="3570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2" name="Straight Arrow Connector 41"/>
          <p:cNvCxnSpPr>
            <a:stCxn id="9" idx="3"/>
            <a:endCxn id="12" idx="1"/>
          </p:cNvCxnSpPr>
          <p:nvPr/>
        </p:nvCxnSpPr>
        <p:spPr>
          <a:xfrm flipV="1">
            <a:off x="5715008" y="4250525"/>
            <a:ext cx="785818" cy="3573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4" name="Straight Arrow Connector 43"/>
          <p:cNvCxnSpPr>
            <a:stCxn id="10" idx="3"/>
            <a:endCxn id="13" idx="1"/>
          </p:cNvCxnSpPr>
          <p:nvPr/>
        </p:nvCxnSpPr>
        <p:spPr>
          <a:xfrm>
            <a:off x="6143636" y="5500702"/>
            <a:ext cx="428628" cy="3570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6" name="Elbow Connector 45"/>
          <p:cNvCxnSpPr>
            <a:stCxn id="13" idx="3"/>
            <a:endCxn id="5" idx="3"/>
          </p:cNvCxnSpPr>
          <p:nvPr/>
        </p:nvCxnSpPr>
        <p:spPr>
          <a:xfrm flipH="1" flipV="1">
            <a:off x="6929454" y="1178691"/>
            <a:ext cx="1214446" cy="4357718"/>
          </a:xfrm>
          <a:prstGeom prst="bentConnector3">
            <a:avLst>
              <a:gd name="adj1" fmla="val -18823"/>
            </a:avLst>
          </a:prstGeom>
          <a:ln>
            <a:tailEnd type="arrow"/>
          </a:ln>
        </p:spPr>
        <p:style>
          <a:lnRef idx="2">
            <a:schemeClr val="dk1"/>
          </a:lnRef>
          <a:fillRef idx="0">
            <a:schemeClr val="dk1"/>
          </a:fillRef>
          <a:effectRef idx="1">
            <a:schemeClr val="dk1"/>
          </a:effectRef>
          <a:fontRef idx="minor">
            <a:schemeClr val="tx1"/>
          </a:fontRef>
        </p:style>
      </p:cxnSp>
      <p:cxnSp>
        <p:nvCxnSpPr>
          <p:cNvPr id="48" name="Straight Arrow Connector 47"/>
          <p:cNvCxnSpPr>
            <a:stCxn id="8" idx="3"/>
          </p:cNvCxnSpPr>
          <p:nvPr/>
        </p:nvCxnSpPr>
        <p:spPr>
          <a:xfrm flipV="1">
            <a:off x="8072462" y="2928934"/>
            <a:ext cx="28575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9" name="Straight Arrow Connector 48"/>
          <p:cNvCxnSpPr/>
          <p:nvPr/>
        </p:nvCxnSpPr>
        <p:spPr>
          <a:xfrm flipV="1">
            <a:off x="8072462" y="4214818"/>
            <a:ext cx="285752"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142852"/>
            <a:ext cx="7858180" cy="1754326"/>
          </a:xfrm>
          <a:prstGeom prst="rect">
            <a:avLst/>
          </a:prstGeom>
          <a:noFill/>
        </p:spPr>
        <p:txBody>
          <a:bodyPr wrap="square" rtlCol="0">
            <a:spAutoFit/>
          </a:bodyPr>
          <a:lstStyle/>
          <a:p>
            <a:pPr algn="r" rtl="1">
              <a:buFont typeface="Wingdings" pitchFamily="2" charset="2"/>
              <a:buChar char="Ø"/>
            </a:pPr>
            <a:r>
              <a:rPr lang="fa-IR" dirty="0" smtClean="0"/>
              <a:t> اتصالات :</a:t>
            </a:r>
          </a:p>
          <a:p>
            <a:pPr algn="r" rtl="1"/>
            <a:r>
              <a:rPr lang="fa-IR" dirty="0" smtClean="0"/>
              <a:t>اتصالات باید برای حالتی طرح شوند که 25% بزرگتر از ظرفیت اسمی اعضای متصل به آن باشند .</a:t>
            </a:r>
          </a:p>
          <a:p>
            <a:pPr algn="r" rtl="1"/>
            <a:endParaRPr lang="fa-IR" dirty="0" smtClean="0"/>
          </a:p>
          <a:p>
            <a:pPr algn="r" rtl="1">
              <a:buFont typeface="Wingdings" pitchFamily="2" charset="2"/>
              <a:buChar char="Ø"/>
            </a:pPr>
            <a:r>
              <a:rPr lang="fa-IR" dirty="0" smtClean="0"/>
              <a:t> محدودیت های عمومی ضخامت به عرض و لاغری :</a:t>
            </a:r>
          </a:p>
          <a:p>
            <a:pPr algn="r" rtl="1"/>
            <a:r>
              <a:rPr lang="fa-IR" dirty="0" smtClean="0"/>
              <a:t>برای همه ی اعضای فولادی (صرف نظر از نسبت </a:t>
            </a:r>
            <a:r>
              <a:rPr lang="en-US" dirty="0" smtClean="0"/>
              <a:t>C/D</a:t>
            </a:r>
            <a:r>
              <a:rPr lang="fa-IR" dirty="0" smtClean="0"/>
              <a:t>) پارامترهای لاغری برای اعضای بحرانی</a:t>
            </a:r>
          </a:p>
          <a:p>
            <a:pPr algn="r" rtl="1"/>
            <a:r>
              <a:rPr lang="fa-IR" dirty="0" smtClean="0"/>
              <a:t> (      یا     )</a:t>
            </a:r>
            <a:r>
              <a:rPr lang="en-US" dirty="0" smtClean="0"/>
              <a:t>0/9</a:t>
            </a:r>
            <a:r>
              <a:rPr lang="fa-IR" dirty="0" smtClean="0"/>
              <a:t> و برای اعضای دیگر (      یا      ) است که در زیر نشان داده شده .</a:t>
            </a:r>
          </a:p>
        </p:txBody>
      </p:sp>
      <p:pic>
        <p:nvPicPr>
          <p:cNvPr id="86018" name="Picture 2"/>
          <p:cNvPicPr>
            <a:picLocks noChangeAspect="1" noChangeArrowheads="1"/>
          </p:cNvPicPr>
          <p:nvPr/>
        </p:nvPicPr>
        <p:blipFill>
          <a:blip r:embed="rId3" cstate="print"/>
          <a:srcRect/>
          <a:stretch>
            <a:fillRect/>
          </a:stretch>
        </p:blipFill>
        <p:spPr bwMode="auto">
          <a:xfrm>
            <a:off x="928661" y="2071679"/>
            <a:ext cx="7809711" cy="4786322"/>
          </a:xfrm>
          <a:prstGeom prst="rect">
            <a:avLst/>
          </a:prstGeom>
          <a:noFill/>
          <a:ln w="9525">
            <a:noFill/>
            <a:miter lim="800000"/>
            <a:headEnd/>
            <a:tailEnd/>
          </a:ln>
        </p:spPr>
      </p:pic>
      <p:graphicFrame>
        <p:nvGraphicFramePr>
          <p:cNvPr id="86019" name="Object 3"/>
          <p:cNvGraphicFramePr>
            <a:graphicFrameLocks noChangeAspect="1"/>
          </p:cNvGraphicFramePr>
          <p:nvPr/>
        </p:nvGraphicFramePr>
        <p:xfrm>
          <a:off x="4929190" y="1500174"/>
          <a:ext cx="357190" cy="378201"/>
        </p:xfrm>
        <a:graphic>
          <a:graphicData uri="http://schemas.openxmlformats.org/presentationml/2006/ole">
            <mc:AlternateContent xmlns:mc="http://schemas.openxmlformats.org/markup-compatibility/2006">
              <mc:Choice xmlns:v="urn:schemas-microsoft-com:vml" Requires="v">
                <p:oleObj spid="_x0000_s86023" name="Equation" r:id="rId4" imgW="215640" imgH="228600" progId="Equation.DSMT4">
                  <p:embed/>
                </p:oleObj>
              </mc:Choice>
              <mc:Fallback>
                <p:oleObj name="Equation" r:id="rId4" imgW="215640" imgH="228600" progId="Equation.DSMT4">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9190" y="1500174"/>
                        <a:ext cx="357190" cy="378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020" name="Object 4"/>
          <p:cNvGraphicFramePr>
            <a:graphicFrameLocks noChangeAspect="1"/>
          </p:cNvGraphicFramePr>
          <p:nvPr/>
        </p:nvGraphicFramePr>
        <p:xfrm>
          <a:off x="4429124" y="1500174"/>
          <a:ext cx="317502" cy="357190"/>
        </p:xfrm>
        <a:graphic>
          <a:graphicData uri="http://schemas.openxmlformats.org/presentationml/2006/ole">
            <mc:AlternateContent xmlns:mc="http://schemas.openxmlformats.org/markup-compatibility/2006">
              <mc:Choice xmlns:v="urn:schemas-microsoft-com:vml" Requires="v">
                <p:oleObj spid="_x0000_s86024" name="Equation" r:id="rId6" imgW="203040" imgH="228600" progId="Equation.DSMT4">
                  <p:embed/>
                </p:oleObj>
              </mc:Choice>
              <mc:Fallback>
                <p:oleObj name="Equation" r:id="rId6" imgW="203040" imgH="228600" progId="Equation.DSMT4">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29124" y="1500174"/>
                        <a:ext cx="317502" cy="357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021" name="Object 5"/>
          <p:cNvGraphicFramePr>
            <a:graphicFrameLocks noChangeAspect="1"/>
          </p:cNvGraphicFramePr>
          <p:nvPr/>
        </p:nvGraphicFramePr>
        <p:xfrm>
          <a:off x="7929586" y="1500174"/>
          <a:ext cx="357187" cy="377825"/>
        </p:xfrm>
        <a:graphic>
          <a:graphicData uri="http://schemas.openxmlformats.org/presentationml/2006/ole">
            <mc:AlternateContent xmlns:mc="http://schemas.openxmlformats.org/markup-compatibility/2006">
              <mc:Choice xmlns:v="urn:schemas-microsoft-com:vml" Requires="v">
                <p:oleObj spid="_x0000_s86025" name="Equation" r:id="rId8" imgW="215640" imgH="228600" progId="Equation.DSMT4">
                  <p:embed/>
                </p:oleObj>
              </mc:Choice>
              <mc:Fallback>
                <p:oleObj name="Equation" r:id="rId8" imgW="215640" imgH="228600" progId="Equation.DSMT4">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9586" y="1500174"/>
                        <a:ext cx="35718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022" name="Object 6"/>
          <p:cNvGraphicFramePr>
            <a:graphicFrameLocks noChangeAspect="1"/>
          </p:cNvGraphicFramePr>
          <p:nvPr/>
        </p:nvGraphicFramePr>
        <p:xfrm>
          <a:off x="7429520" y="1500174"/>
          <a:ext cx="317500" cy="357187"/>
        </p:xfrm>
        <a:graphic>
          <a:graphicData uri="http://schemas.openxmlformats.org/presentationml/2006/ole">
            <mc:AlternateContent xmlns:mc="http://schemas.openxmlformats.org/markup-compatibility/2006">
              <mc:Choice xmlns:v="urn:schemas-microsoft-com:vml" Requires="v">
                <p:oleObj spid="_x0000_s86026" name="Equation" r:id="rId9" imgW="203040" imgH="228600" progId="Equation.DSMT4">
                  <p:embed/>
                </p:oleObj>
              </mc:Choice>
              <mc:Fallback>
                <p:oleObj name="Equation" r:id="rId9" imgW="203040" imgH="228600" progId="Equation.DSMT4">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29520" y="1500174"/>
                        <a:ext cx="3175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285728"/>
            <a:ext cx="7858180" cy="1754326"/>
          </a:xfrm>
          <a:prstGeom prst="rect">
            <a:avLst/>
          </a:prstGeom>
          <a:noFill/>
        </p:spPr>
        <p:txBody>
          <a:bodyPr wrap="square" rtlCol="0">
            <a:spAutoFit/>
          </a:bodyPr>
          <a:lstStyle/>
          <a:p>
            <a:pPr algn="r" rtl="1">
              <a:buFont typeface="Wingdings" pitchFamily="2" charset="2"/>
              <a:buChar char="Ø"/>
            </a:pPr>
            <a:r>
              <a:rPr lang="fa-IR" dirty="0" smtClean="0"/>
              <a:t> نسبت قابل قبول (</a:t>
            </a:r>
            <a:r>
              <a:rPr lang="en-US" dirty="0" smtClean="0"/>
              <a:t>C/D</a:t>
            </a:r>
            <a:r>
              <a:rPr lang="fa-IR" dirty="0" smtClean="0"/>
              <a:t>) برای نیرو وحدود مجاز آن :</a:t>
            </a:r>
          </a:p>
          <a:p>
            <a:pPr algn="r" rtl="1"/>
            <a:r>
              <a:rPr lang="fa-IR" dirty="0" smtClean="0"/>
              <a:t>نسبت (</a:t>
            </a:r>
            <a:r>
              <a:rPr lang="en-US" dirty="0" smtClean="0"/>
              <a:t>C/D</a:t>
            </a:r>
            <a:r>
              <a:rPr lang="fa-IR" dirty="0" smtClean="0"/>
              <a:t>) نیرویی قابل قبول                و وابسته است به محدودیتهای پارامترهای لاغری و نسبت عرض به ضخامت برای اعضای گوناگون در جدول قبلی نشان داده شده بود . برای همه ی اعضای با </a:t>
            </a:r>
            <a:r>
              <a:rPr lang="en-US" dirty="0" smtClean="0"/>
              <a:t>C/D</a:t>
            </a:r>
            <a:r>
              <a:rPr lang="fa-IR" dirty="0" smtClean="0"/>
              <a:t> بزرگتر از 1 پارامترهای لاغری و نسبت عرض به ضخامت از مقادیر مجازشان تجاوز نمی کند . برای اعضای موجود فولادی با </a:t>
            </a:r>
            <a:r>
              <a:rPr lang="en-US" dirty="0" smtClean="0"/>
              <a:t>C/D</a:t>
            </a:r>
            <a:r>
              <a:rPr lang="fa-IR" dirty="0" smtClean="0"/>
              <a:t> کمتر از یک نسبت عرض به ضخامت ممکن است از      که بر اساس آیین نامه ی </a:t>
            </a:r>
            <a:r>
              <a:rPr lang="en-US" dirty="0" smtClean="0"/>
              <a:t>AISC-LRFD</a:t>
            </a:r>
            <a:r>
              <a:rPr lang="fa-IR" dirty="0" smtClean="0"/>
              <a:t> بدست آمده اند .</a:t>
            </a:r>
          </a:p>
        </p:txBody>
      </p:sp>
      <p:graphicFrame>
        <p:nvGraphicFramePr>
          <p:cNvPr id="87042" name="Object 2"/>
          <p:cNvGraphicFramePr>
            <a:graphicFrameLocks noChangeAspect="1"/>
          </p:cNvGraphicFramePr>
          <p:nvPr/>
        </p:nvGraphicFramePr>
        <p:xfrm>
          <a:off x="5214942" y="571480"/>
          <a:ext cx="855583" cy="357190"/>
        </p:xfrm>
        <a:graphic>
          <a:graphicData uri="http://schemas.openxmlformats.org/presentationml/2006/ole">
            <mc:AlternateContent xmlns:mc="http://schemas.openxmlformats.org/markup-compatibility/2006">
              <mc:Choice xmlns:v="urn:schemas-microsoft-com:vml" Requires="v">
                <p:oleObj spid="_x0000_s87044" name="Equation" r:id="rId3" imgW="507960" imgH="241200" progId="Equation.DSMT4">
                  <p:embed/>
                </p:oleObj>
              </mc:Choice>
              <mc:Fallback>
                <p:oleObj name="Equation" r:id="rId3" imgW="507960" imgH="2412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42" y="571480"/>
                        <a:ext cx="855583" cy="357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7043" name="Object 3"/>
          <p:cNvGraphicFramePr>
            <a:graphicFrameLocks noChangeAspect="1"/>
          </p:cNvGraphicFramePr>
          <p:nvPr/>
        </p:nvGraphicFramePr>
        <p:xfrm>
          <a:off x="1428728" y="1357298"/>
          <a:ext cx="303214" cy="389847"/>
        </p:xfrm>
        <a:graphic>
          <a:graphicData uri="http://schemas.openxmlformats.org/presentationml/2006/ole">
            <mc:AlternateContent xmlns:mc="http://schemas.openxmlformats.org/markup-compatibility/2006">
              <mc:Choice xmlns:v="urn:schemas-microsoft-com:vml" Requires="v">
                <p:oleObj spid="_x0000_s87045" name="Equation" r:id="rId5" imgW="177480" imgH="228600" progId="Equation.DSMT4">
                  <p:embed/>
                </p:oleObj>
              </mc:Choice>
              <mc:Fallback>
                <p:oleObj name="Equation" r:id="rId5" imgW="177480" imgH="2286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28728" y="1357298"/>
                        <a:ext cx="303214" cy="389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7044" name="Picture 4"/>
          <p:cNvPicPr>
            <a:picLocks noChangeAspect="1" noChangeArrowheads="1"/>
          </p:cNvPicPr>
          <p:nvPr/>
        </p:nvPicPr>
        <p:blipFill>
          <a:blip r:embed="rId7" cstate="print"/>
          <a:srcRect/>
          <a:stretch>
            <a:fillRect/>
          </a:stretch>
        </p:blipFill>
        <p:spPr bwMode="auto">
          <a:xfrm>
            <a:off x="357158" y="2285992"/>
            <a:ext cx="8277225" cy="41243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85728"/>
            <a:ext cx="8215370" cy="5355312"/>
          </a:xfrm>
          <a:prstGeom prst="rect">
            <a:avLst/>
          </a:prstGeom>
          <a:noFill/>
        </p:spPr>
        <p:txBody>
          <a:bodyPr wrap="square" rtlCol="0">
            <a:spAutoFit/>
          </a:bodyPr>
          <a:lstStyle/>
          <a:p>
            <a:pPr algn="r" rtl="1"/>
            <a:r>
              <a:rPr lang="fa-IR" dirty="0" smtClean="0"/>
              <a:t>تعریف پارامترهای موجود در جدول :</a:t>
            </a:r>
          </a:p>
          <a:p>
            <a:pPr algn="r" rtl="1"/>
            <a:endParaRPr lang="fa-IR" dirty="0" smtClean="0"/>
          </a:p>
          <a:p>
            <a:pPr algn="r" rtl="1"/>
            <a:r>
              <a:rPr lang="fa-IR" dirty="0" smtClean="0"/>
              <a:t>          لنگر ضریب دار نهایی(تقاضا)</a:t>
            </a:r>
          </a:p>
          <a:p>
            <a:pPr algn="r" rtl="1"/>
            <a:endParaRPr lang="fa-IR" dirty="0" smtClean="0"/>
          </a:p>
          <a:p>
            <a:pPr algn="r" rtl="1"/>
            <a:r>
              <a:rPr lang="fa-IR" dirty="0" smtClean="0"/>
              <a:t>            بار محوری نهایی ضریب دار (تقاضا)</a:t>
            </a:r>
          </a:p>
          <a:p>
            <a:pPr algn="r" rtl="1"/>
            <a:endParaRPr lang="fa-IR" dirty="0" smtClean="0"/>
          </a:p>
          <a:p>
            <a:pPr algn="r" rtl="1"/>
            <a:r>
              <a:rPr lang="fa-IR" dirty="0" smtClean="0"/>
              <a:t>     نسبت عرض به ضخامت </a:t>
            </a:r>
            <a:r>
              <a:rPr lang="en-US" dirty="0" smtClean="0"/>
              <a:t>b/t</a:t>
            </a:r>
            <a:r>
              <a:rPr lang="fa-IR" dirty="0" smtClean="0"/>
              <a:t> یا        برای اعضای فشاری</a:t>
            </a:r>
          </a:p>
          <a:p>
            <a:pPr algn="r" rtl="1"/>
            <a:endParaRPr lang="fa-IR" dirty="0" smtClean="0"/>
          </a:p>
          <a:p>
            <a:pPr algn="r" rtl="1"/>
            <a:r>
              <a:rPr lang="fa-IR" dirty="0" smtClean="0"/>
              <a:t>                                      پارامتر لاغری برای اعضایی که بار محوری غالب است</a:t>
            </a:r>
          </a:p>
          <a:p>
            <a:pPr algn="r" rtl="1"/>
            <a:endParaRPr lang="fa-IR" dirty="0" smtClean="0"/>
          </a:p>
          <a:p>
            <a:pPr algn="r" rtl="1"/>
            <a:r>
              <a:rPr lang="fa-IR" dirty="0" smtClean="0"/>
              <a:t>               پارامتر لاغری مجاز ستون برای </a:t>
            </a:r>
            <a:r>
              <a:rPr lang="en-US" dirty="0" smtClean="0"/>
              <a:t>90</a:t>
            </a:r>
            <a:r>
              <a:rPr lang="fa-IR" dirty="0" smtClean="0"/>
              <a:t>% بار محوری تسلیم بر اساس </a:t>
            </a:r>
            <a:r>
              <a:rPr lang="en-US" dirty="0" smtClean="0"/>
              <a:t>AISC-LRFD</a:t>
            </a:r>
            <a:endParaRPr lang="fa-IR" dirty="0" smtClean="0"/>
          </a:p>
          <a:p>
            <a:pPr algn="r" rtl="1"/>
            <a:r>
              <a:rPr lang="fa-IR" dirty="0" smtClean="0"/>
              <a:t> </a:t>
            </a:r>
          </a:p>
          <a:p>
            <a:pPr algn="r" rtl="1"/>
            <a:r>
              <a:rPr lang="fa-IR" dirty="0" smtClean="0"/>
              <a:t>    </a:t>
            </a:r>
            <a:r>
              <a:rPr lang="en-US" dirty="0" smtClean="0"/>
              <a:t>      </a:t>
            </a:r>
            <a:r>
              <a:rPr lang="fa-IR" dirty="0" smtClean="0"/>
              <a:t> پارامتر لاغری مجاز برای لنگر پلاستیک برای طراحی لرزه ای </a:t>
            </a:r>
          </a:p>
          <a:p>
            <a:pPr algn="r" rtl="1"/>
            <a:endParaRPr lang="fa-IR" dirty="0" smtClean="0"/>
          </a:p>
          <a:p>
            <a:pPr algn="r" rtl="1"/>
            <a:r>
              <a:rPr lang="en-US" dirty="0" smtClean="0"/>
              <a:t>          =1.5 </a:t>
            </a:r>
            <a:r>
              <a:rPr lang="fa-IR" dirty="0" smtClean="0"/>
              <a:t>پارامتر لاغری مجاز ستون برای کمانش الاستیک که بر اساس </a:t>
            </a:r>
            <a:r>
              <a:rPr lang="en-US" dirty="0" smtClean="0"/>
              <a:t>AISC-LRFD</a:t>
            </a:r>
            <a:endParaRPr lang="fa-IR" dirty="0" smtClean="0"/>
          </a:p>
          <a:p>
            <a:pPr algn="r" rtl="1"/>
            <a:endParaRPr lang="fa-IR" dirty="0" smtClean="0"/>
          </a:p>
          <a:p>
            <a:pPr algn="r" rtl="1"/>
            <a:r>
              <a:rPr lang="fa-IR" dirty="0" smtClean="0"/>
              <a:t>    </a:t>
            </a:r>
            <a:r>
              <a:rPr lang="en-US" dirty="0" smtClean="0"/>
              <a:t>    </a:t>
            </a:r>
            <a:r>
              <a:rPr lang="fa-IR" dirty="0" smtClean="0"/>
              <a:t> پارامتر لاغری تیر برای کمانش جانبی پیچشی الاستیک </a:t>
            </a:r>
          </a:p>
          <a:p>
            <a:pPr algn="r" rtl="1"/>
            <a:endParaRPr lang="en-US" dirty="0" smtClean="0"/>
          </a:p>
          <a:p>
            <a:pPr algn="r" rtl="1"/>
            <a:r>
              <a:rPr lang="en-US" dirty="0" smtClean="0"/>
              <a:t>     </a:t>
            </a:r>
            <a:r>
              <a:rPr lang="fa-IR" dirty="0" smtClean="0"/>
              <a:t>            پارامتر لاغری برای اعضایی که خمش حاکم است</a:t>
            </a:r>
            <a:endParaRPr lang="en-US" dirty="0"/>
          </a:p>
        </p:txBody>
      </p:sp>
      <p:graphicFrame>
        <p:nvGraphicFramePr>
          <p:cNvPr id="88066" name="Object 2"/>
          <p:cNvGraphicFramePr>
            <a:graphicFrameLocks noChangeAspect="1"/>
          </p:cNvGraphicFramePr>
          <p:nvPr/>
        </p:nvGraphicFramePr>
        <p:xfrm>
          <a:off x="8072462" y="4714884"/>
          <a:ext cx="500066" cy="341221"/>
        </p:xfrm>
        <a:graphic>
          <a:graphicData uri="http://schemas.openxmlformats.org/presentationml/2006/ole">
            <mc:AlternateContent xmlns:mc="http://schemas.openxmlformats.org/markup-compatibility/2006">
              <mc:Choice xmlns:v="urn:schemas-microsoft-com:vml" Requires="v">
                <p:oleObj spid="_x0000_s88075" name="Equation" r:id="rId3" imgW="215640" imgH="228600" progId="Equation.DSMT4">
                  <p:embed/>
                </p:oleObj>
              </mc:Choice>
              <mc:Fallback>
                <p:oleObj name="Equation" r:id="rId3" imgW="215640" imgH="2286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2462" y="4714884"/>
                        <a:ext cx="500066" cy="341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67" name="Object 3"/>
          <p:cNvGraphicFramePr>
            <a:graphicFrameLocks noChangeAspect="1"/>
          </p:cNvGraphicFramePr>
          <p:nvPr/>
        </p:nvGraphicFramePr>
        <p:xfrm>
          <a:off x="7643834" y="4143380"/>
          <a:ext cx="387352" cy="364333"/>
        </p:xfrm>
        <a:graphic>
          <a:graphicData uri="http://schemas.openxmlformats.org/presentationml/2006/ole">
            <mc:AlternateContent xmlns:mc="http://schemas.openxmlformats.org/markup-compatibility/2006">
              <mc:Choice xmlns:v="urn:schemas-microsoft-com:vml" Requires="v">
                <p:oleObj spid="_x0000_s88076" name="Equation" r:id="rId5" imgW="203040" imgH="228600" progId="Equation.DSMT4">
                  <p:embed/>
                </p:oleObj>
              </mc:Choice>
              <mc:Fallback>
                <p:oleObj name="Equation" r:id="rId5" imgW="203040" imgH="2286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3834" y="4143380"/>
                        <a:ext cx="387352" cy="364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68" name="Object 4"/>
          <p:cNvGraphicFramePr>
            <a:graphicFrameLocks noChangeAspect="1"/>
          </p:cNvGraphicFramePr>
          <p:nvPr/>
        </p:nvGraphicFramePr>
        <p:xfrm>
          <a:off x="8001024" y="3571876"/>
          <a:ext cx="322264" cy="360178"/>
        </p:xfrm>
        <a:graphic>
          <a:graphicData uri="http://schemas.openxmlformats.org/presentationml/2006/ole">
            <mc:AlternateContent xmlns:mc="http://schemas.openxmlformats.org/markup-compatibility/2006">
              <mc:Choice xmlns:v="urn:schemas-microsoft-com:vml" Requires="v">
                <p:oleObj spid="_x0000_s88077" name="Equation" r:id="rId7" imgW="215640" imgH="241200" progId="Equation.DSMT4">
                  <p:embed/>
                </p:oleObj>
              </mc:Choice>
              <mc:Fallback>
                <p:oleObj name="Equation" r:id="rId7" imgW="215640" imgH="241200" progId="Equation.DSMT4">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01024" y="3571876"/>
                        <a:ext cx="322264" cy="360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69" name="Object 5"/>
          <p:cNvGraphicFramePr>
            <a:graphicFrameLocks noChangeAspect="1"/>
          </p:cNvGraphicFramePr>
          <p:nvPr/>
        </p:nvGraphicFramePr>
        <p:xfrm>
          <a:off x="7643834" y="3071810"/>
          <a:ext cx="793336" cy="334964"/>
        </p:xfrm>
        <a:graphic>
          <a:graphicData uri="http://schemas.openxmlformats.org/presentationml/2006/ole">
            <mc:AlternateContent xmlns:mc="http://schemas.openxmlformats.org/markup-compatibility/2006">
              <mc:Choice xmlns:v="urn:schemas-microsoft-com:vml" Requires="v">
                <p:oleObj spid="_x0000_s88078" name="Equation" r:id="rId9" imgW="571320" imgH="241200" progId="Equation.DSMT4">
                  <p:embed/>
                </p:oleObj>
              </mc:Choice>
              <mc:Fallback>
                <p:oleObj name="Equation" r:id="rId9" imgW="571320" imgH="241200" progId="Equation.DSMT4">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43834" y="3071810"/>
                        <a:ext cx="793336" cy="334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70" name="Object 6"/>
          <p:cNvGraphicFramePr>
            <a:graphicFrameLocks noChangeAspect="1"/>
          </p:cNvGraphicFramePr>
          <p:nvPr/>
        </p:nvGraphicFramePr>
        <p:xfrm>
          <a:off x="7572396" y="5286388"/>
          <a:ext cx="973142" cy="355571"/>
        </p:xfrm>
        <a:graphic>
          <a:graphicData uri="http://schemas.openxmlformats.org/presentationml/2006/ole">
            <mc:AlternateContent xmlns:mc="http://schemas.openxmlformats.org/markup-compatibility/2006">
              <mc:Choice xmlns:v="urn:schemas-microsoft-com:vml" Requires="v">
                <p:oleObj spid="_x0000_s88079" name="Equation" r:id="rId11" imgW="660240" imgH="241200" progId="Equation.DSMT4">
                  <p:embed/>
                </p:oleObj>
              </mc:Choice>
              <mc:Fallback>
                <p:oleObj name="Equation" r:id="rId11" imgW="660240" imgH="241200" progId="Equation.DSMT4">
                  <p:embed/>
                  <p:pic>
                    <p:nvPicPr>
                      <p:cNvPr id="0" name="Picture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72396" y="5286388"/>
                        <a:ext cx="973142" cy="355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71" name="Object 7"/>
          <p:cNvGraphicFramePr>
            <a:graphicFrameLocks noChangeAspect="1"/>
          </p:cNvGraphicFramePr>
          <p:nvPr/>
        </p:nvGraphicFramePr>
        <p:xfrm>
          <a:off x="6143636" y="2428868"/>
          <a:ext cx="2211398" cy="434382"/>
        </p:xfrm>
        <a:graphic>
          <a:graphicData uri="http://schemas.openxmlformats.org/presentationml/2006/ole">
            <mc:AlternateContent xmlns:mc="http://schemas.openxmlformats.org/markup-compatibility/2006">
              <mc:Choice xmlns:v="urn:schemas-microsoft-com:vml" Requires="v">
                <p:oleObj spid="_x0000_s88080" name="Equation" r:id="rId13" imgW="1422360" imgH="279360" progId="Equation.DSMT4">
                  <p:embed/>
                </p:oleObj>
              </mc:Choice>
              <mc:Fallback>
                <p:oleObj name="Equation" r:id="rId13" imgW="1422360" imgH="279360" progId="Equation.DSMT4">
                  <p:embed/>
                  <p:pic>
                    <p:nvPicPr>
                      <p:cNvPr id="0"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43636" y="2428868"/>
                        <a:ext cx="2211398" cy="434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72" name="Object 8"/>
          <p:cNvGraphicFramePr>
            <a:graphicFrameLocks noChangeAspect="1"/>
          </p:cNvGraphicFramePr>
          <p:nvPr/>
        </p:nvGraphicFramePr>
        <p:xfrm>
          <a:off x="5429256" y="2000240"/>
          <a:ext cx="511177" cy="328614"/>
        </p:xfrm>
        <a:graphic>
          <a:graphicData uri="http://schemas.openxmlformats.org/presentationml/2006/ole">
            <mc:AlternateContent xmlns:mc="http://schemas.openxmlformats.org/markup-compatibility/2006">
              <mc:Choice xmlns:v="urn:schemas-microsoft-com:vml" Requires="v">
                <p:oleObj spid="_x0000_s88081" name="Equation" r:id="rId15" imgW="355320" imgH="228600" progId="Equation.DSMT4">
                  <p:embed/>
                </p:oleObj>
              </mc:Choice>
              <mc:Fallback>
                <p:oleObj name="Equation" r:id="rId15" imgW="355320" imgH="228600" progId="Equation.DSMT4">
                  <p:embed/>
                  <p:pic>
                    <p:nvPicPr>
                      <p:cNvPr id="0" name="Picture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29256" y="2000240"/>
                        <a:ext cx="511177" cy="328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73" name="Object 9"/>
          <p:cNvGraphicFramePr>
            <a:graphicFrameLocks noChangeAspect="1"/>
          </p:cNvGraphicFramePr>
          <p:nvPr/>
        </p:nvGraphicFramePr>
        <p:xfrm>
          <a:off x="8001024" y="785794"/>
          <a:ext cx="444502" cy="400052"/>
        </p:xfrm>
        <a:graphic>
          <a:graphicData uri="http://schemas.openxmlformats.org/presentationml/2006/ole">
            <mc:AlternateContent xmlns:mc="http://schemas.openxmlformats.org/markup-compatibility/2006">
              <mc:Choice xmlns:v="urn:schemas-microsoft-com:vml" Requires="v">
                <p:oleObj spid="_x0000_s88082" name="Equation" r:id="rId17" imgW="253800" imgH="228600" progId="Equation.DSMT4">
                  <p:embed/>
                </p:oleObj>
              </mc:Choice>
              <mc:Fallback>
                <p:oleObj name="Equation" r:id="rId17" imgW="253800" imgH="228600" progId="Equation.DSMT4">
                  <p:embed/>
                  <p:pic>
                    <p:nvPicPr>
                      <p:cNvPr id="0" name="Picture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001024" y="785794"/>
                        <a:ext cx="444502" cy="400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8074" name="Object 10"/>
          <p:cNvGraphicFramePr>
            <a:graphicFrameLocks noChangeAspect="1"/>
          </p:cNvGraphicFramePr>
          <p:nvPr/>
        </p:nvGraphicFramePr>
        <p:xfrm>
          <a:off x="7929586" y="1285860"/>
          <a:ext cx="374652" cy="481695"/>
        </p:xfrm>
        <a:graphic>
          <a:graphicData uri="http://schemas.openxmlformats.org/presentationml/2006/ole">
            <mc:AlternateContent xmlns:mc="http://schemas.openxmlformats.org/markup-compatibility/2006">
              <mc:Choice xmlns:v="urn:schemas-microsoft-com:vml" Requires="v">
                <p:oleObj spid="_x0000_s88083" name="Equation" r:id="rId19" imgW="177480" imgH="228600" progId="Equation.DSMT4">
                  <p:embed/>
                </p:oleObj>
              </mc:Choice>
              <mc:Fallback>
                <p:oleObj name="Equation" r:id="rId19" imgW="177480" imgH="228600" progId="Equation.DSMT4">
                  <p:embed/>
                  <p:pic>
                    <p:nvPicPr>
                      <p:cNvPr id="0" name="Picture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929586" y="1285860"/>
                        <a:ext cx="374652" cy="48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2" cstate="print"/>
          <a:srcRect/>
          <a:stretch>
            <a:fillRect/>
          </a:stretch>
        </p:blipFill>
        <p:spPr bwMode="auto">
          <a:xfrm>
            <a:off x="0" y="0"/>
            <a:ext cx="6395811" cy="3000372"/>
          </a:xfrm>
          <a:prstGeom prst="rect">
            <a:avLst/>
          </a:prstGeom>
          <a:noFill/>
          <a:ln w="9525">
            <a:noFill/>
            <a:miter lim="800000"/>
            <a:headEnd/>
            <a:tailEnd/>
          </a:ln>
        </p:spPr>
      </p:pic>
      <p:pic>
        <p:nvPicPr>
          <p:cNvPr id="89091" name="Picture 3"/>
          <p:cNvPicPr>
            <a:picLocks noChangeAspect="1" noChangeArrowheads="1"/>
          </p:cNvPicPr>
          <p:nvPr/>
        </p:nvPicPr>
        <p:blipFill>
          <a:blip r:embed="rId3" cstate="print"/>
          <a:srcRect/>
          <a:stretch>
            <a:fillRect/>
          </a:stretch>
        </p:blipFill>
        <p:spPr bwMode="auto">
          <a:xfrm>
            <a:off x="714348" y="3571876"/>
            <a:ext cx="4500594" cy="1339020"/>
          </a:xfrm>
          <a:prstGeom prst="rect">
            <a:avLst/>
          </a:prstGeom>
          <a:noFill/>
          <a:ln w="9525">
            <a:noFill/>
            <a:miter lim="800000"/>
            <a:headEnd/>
            <a:tailEnd/>
          </a:ln>
        </p:spPr>
      </p:pic>
      <p:pic>
        <p:nvPicPr>
          <p:cNvPr id="89092" name="Picture 4"/>
          <p:cNvPicPr>
            <a:picLocks noChangeAspect="1" noChangeArrowheads="1"/>
          </p:cNvPicPr>
          <p:nvPr/>
        </p:nvPicPr>
        <p:blipFill>
          <a:blip r:embed="rId4" cstate="print"/>
          <a:srcRect/>
          <a:stretch>
            <a:fillRect/>
          </a:stretch>
        </p:blipFill>
        <p:spPr bwMode="auto">
          <a:xfrm>
            <a:off x="285720" y="5143512"/>
            <a:ext cx="5416483" cy="1357322"/>
          </a:xfrm>
          <a:prstGeom prst="rect">
            <a:avLst/>
          </a:prstGeom>
          <a:noFill/>
          <a:ln w="9525">
            <a:noFill/>
            <a:miter lim="800000"/>
            <a:headEnd/>
            <a:tailEnd/>
          </a:ln>
        </p:spPr>
      </p:pic>
      <p:sp>
        <p:nvSpPr>
          <p:cNvPr id="6" name="TextBox 5"/>
          <p:cNvSpPr txBox="1"/>
          <p:nvPr/>
        </p:nvSpPr>
        <p:spPr>
          <a:xfrm>
            <a:off x="6143636" y="3643314"/>
            <a:ext cx="2786082" cy="369332"/>
          </a:xfrm>
          <a:prstGeom prst="rect">
            <a:avLst/>
          </a:prstGeom>
          <a:noFill/>
        </p:spPr>
        <p:txBody>
          <a:bodyPr wrap="square" rtlCol="0">
            <a:spAutoFit/>
          </a:bodyPr>
          <a:lstStyle/>
          <a:p>
            <a:pPr algn="r" rtl="1"/>
            <a:r>
              <a:rPr lang="fa-IR" dirty="0" smtClean="0"/>
              <a:t>برای مقاطع </a:t>
            </a:r>
            <a:r>
              <a:rPr lang="en-US" dirty="0" smtClean="0"/>
              <a:t>I </a:t>
            </a:r>
            <a:r>
              <a:rPr lang="fa-IR" dirty="0" smtClean="0"/>
              <a:t> شکل :</a:t>
            </a:r>
            <a:endParaRPr lang="en-US" dirty="0"/>
          </a:p>
        </p:txBody>
      </p:sp>
      <p:sp>
        <p:nvSpPr>
          <p:cNvPr id="7" name="TextBox 6"/>
          <p:cNvSpPr txBox="1"/>
          <p:nvPr/>
        </p:nvSpPr>
        <p:spPr>
          <a:xfrm>
            <a:off x="5857884" y="5357826"/>
            <a:ext cx="3071834" cy="369332"/>
          </a:xfrm>
          <a:prstGeom prst="rect">
            <a:avLst/>
          </a:prstGeom>
          <a:noFill/>
        </p:spPr>
        <p:txBody>
          <a:bodyPr wrap="square" rtlCol="0">
            <a:spAutoFit/>
          </a:bodyPr>
          <a:lstStyle/>
          <a:p>
            <a:pPr algn="r" rtl="1"/>
            <a:r>
              <a:rPr lang="fa-IR" dirty="0" smtClean="0"/>
              <a:t>برای تیرهای مستطیل شکل و باکسها :</a:t>
            </a:r>
            <a:endParaRPr lang="en-US" dirty="0"/>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print"/>
          <a:srcRect/>
          <a:stretch>
            <a:fillRect/>
          </a:stretch>
        </p:blipFill>
        <p:spPr bwMode="auto">
          <a:xfrm>
            <a:off x="-1" y="0"/>
            <a:ext cx="7125899" cy="4071942"/>
          </a:xfrm>
          <a:prstGeom prst="rect">
            <a:avLst/>
          </a:prstGeom>
          <a:noFill/>
          <a:ln w="9525">
            <a:noFill/>
            <a:miter lim="800000"/>
            <a:headEnd/>
            <a:tailEnd/>
          </a:ln>
        </p:spPr>
      </p:pic>
      <p:pic>
        <p:nvPicPr>
          <p:cNvPr id="3" name="Picture 2"/>
          <p:cNvPicPr>
            <a:picLocks noChangeAspect="1" noChangeArrowheads="1"/>
          </p:cNvPicPr>
          <p:nvPr/>
        </p:nvPicPr>
        <p:blipFill>
          <a:blip r:embed="rId3" cstate="print"/>
          <a:srcRect/>
          <a:stretch>
            <a:fillRect/>
          </a:stretch>
        </p:blipFill>
        <p:spPr bwMode="auto">
          <a:xfrm>
            <a:off x="0" y="4143380"/>
            <a:ext cx="7380437" cy="207170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5" name="Picture 3"/>
          <p:cNvPicPr>
            <a:picLocks noChangeAspect="1" noChangeArrowheads="1"/>
          </p:cNvPicPr>
          <p:nvPr/>
        </p:nvPicPr>
        <p:blipFill>
          <a:blip r:embed="rId2" cstate="print"/>
          <a:srcRect/>
          <a:stretch>
            <a:fillRect/>
          </a:stretch>
        </p:blipFill>
        <p:spPr bwMode="auto">
          <a:xfrm>
            <a:off x="571472" y="0"/>
            <a:ext cx="8211134"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85728"/>
            <a:ext cx="8143932" cy="1554272"/>
          </a:xfrm>
          <a:prstGeom prst="rect">
            <a:avLst/>
          </a:prstGeom>
          <a:noFill/>
        </p:spPr>
        <p:txBody>
          <a:bodyPr wrap="square" rtlCol="0">
            <a:spAutoFit/>
          </a:bodyPr>
          <a:lstStyle/>
          <a:p>
            <a:pPr algn="r" rtl="1"/>
            <a:r>
              <a:rPr lang="fa-IR" sz="2300" dirty="0" smtClean="0"/>
              <a:t>سازه های بتنی :</a:t>
            </a:r>
          </a:p>
          <a:p>
            <a:pPr algn="r" rtl="1"/>
            <a:endParaRPr lang="fa-IR" dirty="0" smtClean="0"/>
          </a:p>
          <a:p>
            <a:pPr algn="r" rtl="1"/>
            <a:r>
              <a:rPr lang="fa-IR" dirty="0" smtClean="0"/>
              <a:t>1- برای همه ی اعضای فشاری (صرف نظر ازنسبت </a:t>
            </a:r>
            <a:r>
              <a:rPr lang="en-US" dirty="0" smtClean="0"/>
              <a:t>C/D</a:t>
            </a:r>
            <a:r>
              <a:rPr lang="fa-IR" dirty="0" smtClean="0"/>
              <a:t> ) </a:t>
            </a:r>
            <a:r>
              <a:rPr lang="en-US" dirty="0" smtClean="0"/>
              <a:t>KL/r</a:t>
            </a:r>
            <a:r>
              <a:rPr lang="fa-IR" dirty="0" smtClean="0"/>
              <a:t> نباید از 60 بیشتر باشد .</a:t>
            </a:r>
          </a:p>
          <a:p>
            <a:pPr algn="l" rtl="1"/>
            <a:r>
              <a:rPr lang="en-US" dirty="0" smtClean="0"/>
              <a:t>=0.4)</a:t>
            </a:r>
            <a:r>
              <a:rPr lang="fa-IR" dirty="0" smtClean="0"/>
              <a:t>                جابه جایی</a:t>
            </a:r>
            <a:r>
              <a:rPr lang="en-US" dirty="0" smtClean="0"/>
              <a:t>=1.2,    </a:t>
            </a:r>
            <a:r>
              <a:rPr lang="fa-IR" dirty="0" smtClean="0"/>
              <a:t>              </a:t>
            </a:r>
            <a:r>
              <a:rPr lang="en-US" dirty="0" smtClean="0"/>
              <a:t> </a:t>
            </a:r>
            <a:r>
              <a:rPr lang="fa-IR" dirty="0" smtClean="0"/>
              <a:t>نیرو )برای اعضای بحرانی</a:t>
            </a:r>
            <a:endParaRPr lang="en-US" dirty="0" smtClean="0"/>
          </a:p>
          <a:p>
            <a:pPr rtl="1"/>
            <a:r>
              <a:rPr lang="en-US" dirty="0" smtClean="0"/>
              <a:t>=0.67 )</a:t>
            </a:r>
            <a:r>
              <a:rPr lang="fa-IR" dirty="0" smtClean="0"/>
              <a:t>                جابه جایی</a:t>
            </a:r>
            <a:r>
              <a:rPr lang="en-US" dirty="0" smtClean="0"/>
              <a:t>=2,    </a:t>
            </a:r>
            <a:r>
              <a:rPr lang="fa-IR" dirty="0" smtClean="0"/>
              <a:t>              </a:t>
            </a:r>
            <a:r>
              <a:rPr lang="en-US" dirty="0" smtClean="0"/>
              <a:t> </a:t>
            </a:r>
            <a:r>
              <a:rPr lang="fa-IR" dirty="0" smtClean="0"/>
              <a:t>نیرو )برای اعضای دیگر</a:t>
            </a:r>
            <a:endParaRPr lang="en-US" dirty="0" smtClean="0"/>
          </a:p>
        </p:txBody>
      </p:sp>
      <p:graphicFrame>
        <p:nvGraphicFramePr>
          <p:cNvPr id="101378" name="Object 2"/>
          <p:cNvGraphicFramePr>
            <a:graphicFrameLocks noChangeAspect="1"/>
          </p:cNvGraphicFramePr>
          <p:nvPr/>
        </p:nvGraphicFramePr>
        <p:xfrm>
          <a:off x="2643174" y="1214422"/>
          <a:ext cx="855583" cy="406402"/>
        </p:xfrm>
        <a:graphic>
          <a:graphicData uri="http://schemas.openxmlformats.org/presentationml/2006/ole">
            <mc:AlternateContent xmlns:mc="http://schemas.openxmlformats.org/markup-compatibility/2006">
              <mc:Choice xmlns:v="urn:schemas-microsoft-com:vml" Requires="v">
                <p:oleObj spid="_x0000_s101387" name="Equation" r:id="rId3" imgW="507960" imgH="241200" progId="Equation.DSMT4">
                  <p:embed/>
                </p:oleObj>
              </mc:Choice>
              <mc:Fallback>
                <p:oleObj name="Equation" r:id="rId3" imgW="507960" imgH="2412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3174" y="1214422"/>
                        <a:ext cx="855583" cy="40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79" name="Object 3"/>
          <p:cNvGraphicFramePr>
            <a:graphicFrameLocks noChangeAspect="1"/>
          </p:cNvGraphicFramePr>
          <p:nvPr/>
        </p:nvGraphicFramePr>
        <p:xfrm>
          <a:off x="5000628" y="1214422"/>
          <a:ext cx="754066" cy="358181"/>
        </p:xfrm>
        <a:graphic>
          <a:graphicData uri="http://schemas.openxmlformats.org/presentationml/2006/ole">
            <mc:AlternateContent xmlns:mc="http://schemas.openxmlformats.org/markup-compatibility/2006">
              <mc:Choice xmlns:v="urn:schemas-microsoft-com:vml" Requires="v">
                <p:oleObj spid="_x0000_s101388" name="Equation" r:id="rId5" imgW="507960" imgH="241200" progId="Equation.DSMT4">
                  <p:embed/>
                </p:oleObj>
              </mc:Choice>
              <mc:Fallback>
                <p:oleObj name="Equation" r:id="rId5" imgW="507960" imgH="241200" progId="Equation.DSMT4">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0628" y="1214422"/>
                        <a:ext cx="754066" cy="358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0" name="Object 4"/>
          <p:cNvGraphicFramePr>
            <a:graphicFrameLocks noChangeAspect="1"/>
          </p:cNvGraphicFramePr>
          <p:nvPr/>
        </p:nvGraphicFramePr>
        <p:xfrm>
          <a:off x="4786314" y="1428736"/>
          <a:ext cx="754063" cy="358775"/>
        </p:xfrm>
        <a:graphic>
          <a:graphicData uri="http://schemas.openxmlformats.org/presentationml/2006/ole">
            <mc:AlternateContent xmlns:mc="http://schemas.openxmlformats.org/markup-compatibility/2006">
              <mc:Choice xmlns:v="urn:schemas-microsoft-com:vml" Requires="v">
                <p:oleObj spid="_x0000_s101389" name="Equation" r:id="rId6" imgW="507960" imgH="241200" progId="Equation.DSMT4">
                  <p:embed/>
                </p:oleObj>
              </mc:Choice>
              <mc:Fallback>
                <p:oleObj name="Equation" r:id="rId6" imgW="507960" imgH="241200" progId="Equation.DSMT4">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6314" y="1428736"/>
                        <a:ext cx="754063" cy="35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1" name="Object 5"/>
          <p:cNvGraphicFramePr>
            <a:graphicFrameLocks noChangeAspect="1"/>
          </p:cNvGraphicFramePr>
          <p:nvPr/>
        </p:nvGraphicFramePr>
        <p:xfrm>
          <a:off x="2571736" y="1500174"/>
          <a:ext cx="754063" cy="358775"/>
        </p:xfrm>
        <a:graphic>
          <a:graphicData uri="http://schemas.openxmlformats.org/presentationml/2006/ole">
            <mc:AlternateContent xmlns:mc="http://schemas.openxmlformats.org/markup-compatibility/2006">
              <mc:Choice xmlns:v="urn:schemas-microsoft-com:vml" Requires="v">
                <p:oleObj spid="_x0000_s101390" name="Equation" r:id="rId7" imgW="507960" imgH="241200" progId="Equation.DSMT4">
                  <p:embed/>
                </p:oleObj>
              </mc:Choice>
              <mc:Fallback>
                <p:oleObj name="Equation" r:id="rId7" imgW="507960" imgH="241200" progId="Equation.DSMT4">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736" y="1500174"/>
                        <a:ext cx="754063" cy="35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642910" y="2285992"/>
            <a:ext cx="7858180" cy="3416320"/>
          </a:xfrm>
          <a:prstGeom prst="rect">
            <a:avLst/>
          </a:prstGeom>
          <a:noFill/>
        </p:spPr>
        <p:txBody>
          <a:bodyPr wrap="square" rtlCol="0">
            <a:spAutoFit/>
          </a:bodyPr>
          <a:lstStyle/>
          <a:p>
            <a:pPr algn="r" rtl="1"/>
            <a:r>
              <a:rPr lang="fa-IR" dirty="0" smtClean="0"/>
              <a:t>2- گره در محل تیر به ستون :</a:t>
            </a:r>
          </a:p>
          <a:p>
            <a:pPr algn="r" rtl="1"/>
            <a:endParaRPr lang="fa-IR" dirty="0" smtClean="0"/>
          </a:p>
          <a:p>
            <a:pPr algn="r" rtl="1"/>
            <a:r>
              <a:rPr lang="fa-IR" dirty="0" smtClean="0"/>
              <a:t>برای شاهتیرهای باکس بتنی گره های تیر به ستون (در محل سرپوشها) بر اساس موارد زیر باید ارزیابی و طراحی شوند </a:t>
            </a:r>
          </a:p>
          <a:p>
            <a:pPr algn="r" rtl="1">
              <a:buFont typeface="Arial" pitchFamily="34" charset="0"/>
              <a:buChar char="•"/>
            </a:pPr>
            <a:r>
              <a:rPr lang="fa-IR" dirty="0" smtClean="0"/>
              <a:t> تأثیر پهنای سوپر سازه ها : که پهنای شاه تیرها در هر طرف ستون ، لنگر طولی لرزه ای را افزایش می دهد که نباید از عمق سازه ی اصلی (عمق دال و شاه تیر) بزرگتر باشد .</a:t>
            </a:r>
          </a:p>
          <a:p>
            <a:pPr algn="r" rtl="1"/>
            <a:endParaRPr lang="fa-IR" dirty="0" smtClean="0"/>
          </a:p>
          <a:p>
            <a:pPr algn="r" rtl="1">
              <a:buFont typeface="Arial" pitchFamily="34" charset="0"/>
              <a:buChar char="•"/>
            </a:pPr>
            <a:r>
              <a:rPr lang="fa-IR" dirty="0" smtClean="0"/>
              <a:t> کمترین عرض سرپوش خارج از ستون نباید از </a:t>
            </a:r>
            <a:r>
              <a:rPr lang="en-US" dirty="0" smtClean="0"/>
              <a:t>D/4</a:t>
            </a:r>
            <a:r>
              <a:rPr lang="fa-IR" dirty="0" smtClean="0"/>
              <a:t> یا 2 </a:t>
            </a:r>
            <a:r>
              <a:rPr lang="en-US" dirty="0" smtClean="0"/>
              <a:t>ft</a:t>
            </a:r>
            <a:r>
              <a:rPr lang="fa-IR" dirty="0" smtClean="0"/>
              <a:t> (</a:t>
            </a:r>
            <a:r>
              <a:rPr lang="en-US" dirty="0" smtClean="0"/>
              <a:t>0.61 cm</a:t>
            </a:r>
            <a:r>
              <a:rPr lang="fa-IR" dirty="0" smtClean="0"/>
              <a:t>) کمتر باشد . (</a:t>
            </a:r>
            <a:r>
              <a:rPr lang="en-US" dirty="0" smtClean="0"/>
              <a:t>D</a:t>
            </a:r>
            <a:r>
              <a:rPr lang="fa-IR" dirty="0" smtClean="0"/>
              <a:t> قطر ستون یا عرض مقطع آن است)</a:t>
            </a:r>
          </a:p>
          <a:p>
            <a:pPr algn="r" rtl="1"/>
            <a:endParaRPr lang="fa-IR" dirty="0" smtClean="0"/>
          </a:p>
          <a:p>
            <a:pPr algn="r" rtl="1">
              <a:buFont typeface="Arial" pitchFamily="34" charset="0"/>
              <a:buChar char="•"/>
            </a:pPr>
            <a:r>
              <a:rPr lang="fa-IR" dirty="0" smtClean="0"/>
              <a:t> تنش برشی قابل قبول گره : تنش کششی اصلی قابل قبول نباید از (                   یا                ) تجاوز کند و برای گره های جدید مقادیر آن برابر است با(                 یا                    ) </a:t>
            </a:r>
            <a:endParaRPr lang="en-US" dirty="0"/>
          </a:p>
        </p:txBody>
      </p:sp>
      <p:graphicFrame>
        <p:nvGraphicFramePr>
          <p:cNvPr id="101383" name="Object 7"/>
          <p:cNvGraphicFramePr>
            <a:graphicFrameLocks noChangeAspect="1"/>
          </p:cNvGraphicFramePr>
          <p:nvPr/>
        </p:nvGraphicFramePr>
        <p:xfrm>
          <a:off x="2357422" y="5072074"/>
          <a:ext cx="1059002" cy="363538"/>
        </p:xfrm>
        <a:graphic>
          <a:graphicData uri="http://schemas.openxmlformats.org/presentationml/2006/ole">
            <mc:AlternateContent xmlns:mc="http://schemas.openxmlformats.org/markup-compatibility/2006">
              <mc:Choice xmlns:v="urn:schemas-microsoft-com:vml" Requires="v">
                <p:oleObj spid="_x0000_s101391" name="Equation" r:id="rId8" imgW="850680" imgH="291960" progId="Equation.DSMT4">
                  <p:embed/>
                </p:oleObj>
              </mc:Choice>
              <mc:Fallback>
                <p:oleObj name="Equation" r:id="rId8" imgW="850680" imgH="291960" progId="Equation.DSMT4">
                  <p:embed/>
                  <p:pic>
                    <p:nvPicPr>
                      <p:cNvPr id="0"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57422" y="5072074"/>
                        <a:ext cx="1059002"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4" name="Object 8"/>
          <p:cNvGraphicFramePr>
            <a:graphicFrameLocks noChangeAspect="1"/>
          </p:cNvGraphicFramePr>
          <p:nvPr/>
        </p:nvGraphicFramePr>
        <p:xfrm>
          <a:off x="1142976" y="5000636"/>
          <a:ext cx="912814" cy="381722"/>
        </p:xfrm>
        <a:graphic>
          <a:graphicData uri="http://schemas.openxmlformats.org/presentationml/2006/ole">
            <mc:AlternateContent xmlns:mc="http://schemas.openxmlformats.org/markup-compatibility/2006">
              <mc:Choice xmlns:v="urn:schemas-microsoft-com:vml" Requires="v">
                <p:oleObj spid="_x0000_s101392" name="Equation" r:id="rId10" imgW="698400" imgH="291960" progId="Equation.DSMT4">
                  <p:embed/>
                </p:oleObj>
              </mc:Choice>
              <mc:Fallback>
                <p:oleObj name="Equation" r:id="rId10" imgW="698400" imgH="291960" progId="Equation.DSMT4">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42976" y="5000636"/>
                        <a:ext cx="912814" cy="381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5" name="Object 9"/>
          <p:cNvGraphicFramePr>
            <a:graphicFrameLocks noChangeAspect="1"/>
          </p:cNvGraphicFramePr>
          <p:nvPr/>
        </p:nvGraphicFramePr>
        <p:xfrm>
          <a:off x="1785918" y="5357826"/>
          <a:ext cx="1143008" cy="292100"/>
        </p:xfrm>
        <a:graphic>
          <a:graphicData uri="http://schemas.openxmlformats.org/presentationml/2006/ole">
            <mc:AlternateContent xmlns:mc="http://schemas.openxmlformats.org/markup-compatibility/2006">
              <mc:Choice xmlns:v="urn:schemas-microsoft-com:vml" Requires="v">
                <p:oleObj spid="_x0000_s101393" name="Equation" r:id="rId12" imgW="634680" imgH="291960" progId="Equation.DSMT4">
                  <p:embed/>
                </p:oleObj>
              </mc:Choice>
              <mc:Fallback>
                <p:oleObj name="Equation" r:id="rId12" imgW="634680" imgH="291960" progId="Equation.DSMT4">
                  <p:embed/>
                  <p:pic>
                    <p:nvPicPr>
                      <p:cNvPr id="0" name="Picture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85918" y="5357826"/>
                        <a:ext cx="1143008"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1386" name="Object 10"/>
          <p:cNvGraphicFramePr>
            <a:graphicFrameLocks noChangeAspect="1"/>
          </p:cNvGraphicFramePr>
          <p:nvPr/>
        </p:nvGraphicFramePr>
        <p:xfrm>
          <a:off x="3214678" y="5357826"/>
          <a:ext cx="928694" cy="292100"/>
        </p:xfrm>
        <a:graphic>
          <a:graphicData uri="http://schemas.openxmlformats.org/presentationml/2006/ole">
            <mc:AlternateContent xmlns:mc="http://schemas.openxmlformats.org/markup-compatibility/2006">
              <mc:Choice xmlns:v="urn:schemas-microsoft-com:vml" Requires="v">
                <p:oleObj spid="_x0000_s101394" name="Equation" r:id="rId14" imgW="647640" imgH="291960" progId="Equation.DSMT4">
                  <p:embed/>
                </p:oleObj>
              </mc:Choice>
              <mc:Fallback>
                <p:oleObj name="Equation" r:id="rId14" imgW="647640" imgH="291960" progId="Equation.DSMT4">
                  <p:embed/>
                  <p:pic>
                    <p:nvPicPr>
                      <p:cNvPr id="0" name="Picture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14678" y="5357826"/>
                        <a:ext cx="928694"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628" y="285728"/>
            <a:ext cx="3714776" cy="5355312"/>
          </a:xfrm>
          <a:prstGeom prst="rect">
            <a:avLst/>
          </a:prstGeom>
          <a:noFill/>
        </p:spPr>
        <p:txBody>
          <a:bodyPr wrap="square" rtlCol="0">
            <a:spAutoFit/>
          </a:bodyPr>
          <a:lstStyle/>
          <a:p>
            <a:pPr algn="justLow" rtl="1"/>
            <a:r>
              <a:rPr lang="fa-IR" dirty="0" smtClean="0"/>
              <a:t>آرماتور برشی قابل قبول گره :</a:t>
            </a:r>
          </a:p>
          <a:p>
            <a:pPr algn="justLow" rtl="1"/>
            <a:endParaRPr lang="fa-IR" dirty="0" smtClean="0"/>
          </a:p>
          <a:p>
            <a:pPr algn="justLow" rtl="1"/>
            <a:r>
              <a:rPr lang="fa-IR" dirty="0" smtClean="0"/>
              <a:t>انواع آرماتورهای برشی و خمشی که در شکلها</a:t>
            </a:r>
          </a:p>
          <a:p>
            <a:pPr algn="justLow" rtl="1"/>
            <a:r>
              <a:rPr lang="fa-IR" dirty="0" smtClean="0"/>
              <a:t> نشان داده شده اند در سر پوش خمشی باید </a:t>
            </a:r>
          </a:p>
          <a:p>
            <a:pPr algn="justLow" rtl="1"/>
            <a:r>
              <a:rPr lang="fa-IR" dirty="0" smtClean="0"/>
              <a:t>مقاومت لازم برشی در نزدیکی ستون را تأمین </a:t>
            </a:r>
          </a:p>
          <a:p>
            <a:pPr algn="justLow" rtl="1"/>
            <a:r>
              <a:rPr lang="fa-IR" dirty="0" smtClean="0"/>
              <a:t>کنند.</a:t>
            </a:r>
          </a:p>
          <a:p>
            <a:pPr algn="justLow" rtl="1"/>
            <a:r>
              <a:rPr lang="fa-IR" dirty="0" smtClean="0"/>
              <a:t>همه ی آرماتورهای برشی در گره باید دارای کاور مناسبی برابر با </a:t>
            </a:r>
            <a:r>
              <a:rPr lang="en-US" dirty="0" smtClean="0"/>
              <a:t>D/2</a:t>
            </a:r>
            <a:r>
              <a:rPr lang="fa-IR" dirty="0" smtClean="0"/>
              <a:t> تا وجه ستون باشند .</a:t>
            </a:r>
          </a:p>
          <a:p>
            <a:pPr algn="justLow" rtl="1"/>
            <a:r>
              <a:rPr lang="fa-IR" dirty="0" smtClean="0"/>
              <a:t>آرماتورهای عمودی شامل رکابی های سر ستون و باضافه ی آرماتورهای طولی و نیز 20% آرماتورهای ستون باید بگونه ای باشند که در ستون مهار شوند .</a:t>
            </a:r>
          </a:p>
          <a:p>
            <a:pPr algn="justLow" rtl="1"/>
            <a:r>
              <a:rPr lang="fa-IR" dirty="0" smtClean="0"/>
              <a:t>آرماتورهای اضافی باید به دور آرماتورهای اصلی طولی سرپوش قلاب شوند.</a:t>
            </a:r>
          </a:p>
          <a:p>
            <a:pPr algn="justLow" rtl="1"/>
            <a:r>
              <a:rPr lang="fa-IR" dirty="0" smtClean="0"/>
              <a:t>آرماتورهای برشی در گره باید حداقل نسبت زیر را تأمین کنند.</a:t>
            </a:r>
          </a:p>
          <a:p>
            <a:pPr algn="justLow" rtl="1"/>
            <a:endParaRPr lang="fa-IR" dirty="0" smtClean="0"/>
          </a:p>
          <a:p>
            <a:pPr algn="justLow" rtl="1"/>
            <a:r>
              <a:rPr lang="fa-IR" dirty="0" smtClean="0"/>
              <a:t>طول آرماتورهای)/</a:t>
            </a:r>
            <a:r>
              <a:rPr lang="en-US" dirty="0" smtClean="0"/>
              <a:t> </a:t>
            </a:r>
            <a:r>
              <a:rPr lang="fa-IR" dirty="0" smtClean="0"/>
              <a:t>(سطح فولادهای ستون)</a:t>
            </a:r>
            <a:r>
              <a:rPr lang="en-US" dirty="0" smtClean="0"/>
              <a:t> 0.4</a:t>
            </a:r>
            <a:endParaRPr lang="fa-IR" dirty="0" smtClean="0"/>
          </a:p>
          <a:p>
            <a:pPr algn="justLow" rtl="1"/>
            <a:r>
              <a:rPr lang="fa-IR" dirty="0" smtClean="0"/>
              <a:t>طولی جایگزین ستون در سرپوش خمشی)</a:t>
            </a:r>
            <a:endParaRPr lang="en-US" dirty="0"/>
          </a:p>
        </p:txBody>
      </p:sp>
      <p:pic>
        <p:nvPicPr>
          <p:cNvPr id="102402" name="Picture 2"/>
          <p:cNvPicPr>
            <a:picLocks noChangeAspect="1" noChangeArrowheads="1"/>
          </p:cNvPicPr>
          <p:nvPr/>
        </p:nvPicPr>
        <p:blipFill>
          <a:blip r:embed="rId2" cstate="print"/>
          <a:srcRect/>
          <a:stretch>
            <a:fillRect/>
          </a:stretch>
        </p:blipFill>
        <p:spPr bwMode="auto">
          <a:xfrm>
            <a:off x="0" y="857250"/>
            <a:ext cx="5038725" cy="60007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500042"/>
            <a:ext cx="7772400" cy="1470025"/>
          </a:xfrm>
        </p:spPr>
        <p:txBody>
          <a:bodyPr>
            <a:noAutofit/>
          </a:bodyPr>
          <a:lstStyle/>
          <a:p>
            <a:pPr rtl="1"/>
            <a:r>
              <a:rPr lang="fa-IR" sz="2300" dirty="0" smtClean="0"/>
              <a:t>یکی از دستورالعملهایی که برای بهسازی لرزه ای پلها و طراحی آنها توسط اداره بزرگراه های فدرال(</a:t>
            </a:r>
            <a:r>
              <a:rPr lang="en-US" sz="2300" dirty="0" smtClean="0"/>
              <a:t>FHW A</a:t>
            </a:r>
            <a:r>
              <a:rPr lang="fa-IR" sz="2300" dirty="0" smtClean="0"/>
              <a:t>)تهیه و تنظیم شده است.در همین زمینه فعالیتهای تحقیقاتی و اجرایی قابل توجهی در کالیفرنیا انجام می شود که توسط اداره حمل و نقل کالیفرنیا تأمین مالی میشود.</a:t>
            </a:r>
            <a:endParaRPr lang="en-US" sz="2300" dirty="0"/>
          </a:p>
        </p:txBody>
      </p:sp>
      <p:pic>
        <p:nvPicPr>
          <p:cNvPr id="2050" name="Picture 2"/>
          <p:cNvPicPr>
            <a:picLocks noChangeAspect="1" noChangeArrowheads="1"/>
          </p:cNvPicPr>
          <p:nvPr/>
        </p:nvPicPr>
        <p:blipFill>
          <a:blip r:embed="rId2" cstate="print"/>
          <a:srcRect/>
          <a:stretch>
            <a:fillRect/>
          </a:stretch>
        </p:blipFill>
        <p:spPr bwMode="auto">
          <a:xfrm>
            <a:off x="285720" y="2313711"/>
            <a:ext cx="5734067" cy="4544289"/>
          </a:xfrm>
          <a:prstGeom prst="rect">
            <a:avLst/>
          </a:prstGeom>
          <a:noFill/>
          <a:ln w="9525">
            <a:noFill/>
            <a:miter lim="800000"/>
            <a:headEnd/>
            <a:tailEnd/>
          </a:ln>
        </p:spPr>
      </p:pic>
      <p:sp>
        <p:nvSpPr>
          <p:cNvPr id="6" name="TextBox 5"/>
          <p:cNvSpPr txBox="1"/>
          <p:nvPr/>
        </p:nvSpPr>
        <p:spPr>
          <a:xfrm>
            <a:off x="6072198" y="5715016"/>
            <a:ext cx="2786082" cy="923330"/>
          </a:xfrm>
          <a:prstGeom prst="rect">
            <a:avLst/>
          </a:prstGeom>
          <a:noFill/>
        </p:spPr>
        <p:txBody>
          <a:bodyPr wrap="square" rtlCol="0">
            <a:spAutoFit/>
          </a:bodyPr>
          <a:lstStyle/>
          <a:p>
            <a:pPr algn="r" rtl="1"/>
            <a:r>
              <a:rPr lang="fa-IR" dirty="0" smtClean="0"/>
              <a:t>ضرایب شتاب ایالات متحده(بر حسب شتاب ثقل)،اقتباس از بندهای </a:t>
            </a:r>
            <a:r>
              <a:rPr lang="en-US" dirty="0" smtClean="0"/>
              <a:t>NEHRP</a:t>
            </a:r>
            <a:endParaRPr lang="en-US" dirty="0"/>
          </a:p>
        </p:txBody>
      </p:sp>
      <p:sp>
        <p:nvSpPr>
          <p:cNvPr id="7" name="TextBox 6"/>
          <p:cNvSpPr txBox="1"/>
          <p:nvPr/>
        </p:nvSpPr>
        <p:spPr>
          <a:xfrm>
            <a:off x="6072198" y="2071678"/>
            <a:ext cx="2786082" cy="3416320"/>
          </a:xfrm>
          <a:prstGeom prst="rect">
            <a:avLst/>
          </a:prstGeom>
          <a:noFill/>
        </p:spPr>
        <p:txBody>
          <a:bodyPr wrap="square" rtlCol="0">
            <a:spAutoFit/>
          </a:bodyPr>
          <a:lstStyle/>
          <a:p>
            <a:pPr algn="justLow" rtl="1"/>
            <a:r>
              <a:rPr lang="fa-IR" dirty="0" smtClean="0"/>
              <a:t>این دستورالعمل برای پلهای بزرگراهی که با تیرهای حمال فولادی و بتنی و تیرهای جعبه ای با دهانه های کمتر از 150 متر ساخته شده اند کاربرد داشته و پلهای معلق ، پلهای کابلی ، قوسها ، خرپاهای بلند و پلهای متحرک شامل آن نمی شوند اما بسیاری از مفاهیم این دستورالعمل را میتوان با قضاوت مهندسی  صحیح برای آنها به کار بردبه ویژه برای پلهای خرپایی.</a:t>
            </a:r>
            <a:endParaRPr lang="en-US" dirty="0"/>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85728"/>
            <a:ext cx="8286808" cy="2585323"/>
          </a:xfrm>
          <a:prstGeom prst="rect">
            <a:avLst/>
          </a:prstGeom>
          <a:noFill/>
        </p:spPr>
        <p:txBody>
          <a:bodyPr wrap="square" rtlCol="0">
            <a:spAutoFit/>
          </a:bodyPr>
          <a:lstStyle/>
          <a:p>
            <a:pPr algn="r" rtl="1"/>
            <a:r>
              <a:rPr lang="fa-IR" dirty="0" smtClean="0"/>
              <a:t>آرماتورهای طولی باید در دو لایه یا بیشتر مهار شوند. آرماتوربندی باید به شکل گیره ی سر بوده و فاصله ی عمودی نباید از 18 </a:t>
            </a:r>
            <a:r>
              <a:rPr lang="en-US" dirty="0" smtClean="0"/>
              <a:t>in</a:t>
            </a:r>
            <a:r>
              <a:rPr lang="fa-IR" dirty="0" smtClean="0"/>
              <a:t> (457 </a:t>
            </a:r>
            <a:r>
              <a:rPr lang="en-US" dirty="0" smtClean="0"/>
              <a:t>mm</a:t>
            </a:r>
            <a:r>
              <a:rPr lang="fa-IR" dirty="0" smtClean="0"/>
              <a:t>) بیشتر باشد. آرماتورهای عرضی باید 10% آرماتورهای ستون باشند و فاصله ی آرماتورهای خارجی باید متراکم تر باشند از آرماتورهای بکار رفته در لایه های داخلی.</a:t>
            </a:r>
          </a:p>
          <a:p>
            <a:pPr algn="r" rtl="1"/>
            <a:endParaRPr lang="fa-IR" dirty="0" smtClean="0"/>
          </a:p>
          <a:p>
            <a:pPr algn="r" rtl="1"/>
            <a:r>
              <a:rPr lang="fa-IR" dirty="0" smtClean="0"/>
              <a:t>برای زاویه ی تورب بزرگتر از 20 درجه برای بالای ستون آرماتورهای طولی عمودی باید دور آرماتورهای طولی دال قلاب شوند و فولاد سر ستون باید </a:t>
            </a:r>
            <a:r>
              <a:rPr lang="en-US" dirty="0" smtClean="0"/>
              <a:t>0.8</a:t>
            </a:r>
            <a:r>
              <a:rPr lang="fa-IR" dirty="0" smtClean="0"/>
              <a:t> فولاد ستون باشد. آرماتورهای عمودی با فاصله ی 24 </a:t>
            </a:r>
            <a:r>
              <a:rPr lang="en-US" dirty="0" smtClean="0"/>
              <a:t>in</a:t>
            </a:r>
            <a:r>
              <a:rPr lang="fa-IR" dirty="0" smtClean="0"/>
              <a:t> (600</a:t>
            </a:r>
            <a:r>
              <a:rPr lang="en-US" dirty="0" smtClean="0"/>
              <a:t>mm</a:t>
            </a:r>
            <a:r>
              <a:rPr lang="fa-IR" dirty="0" smtClean="0"/>
              <a:t>) و30 </a:t>
            </a:r>
            <a:r>
              <a:rPr lang="en-US" dirty="0" smtClean="0"/>
              <a:t>in</a:t>
            </a:r>
            <a:r>
              <a:rPr lang="fa-IR" dirty="0" smtClean="0"/>
              <a:t> قرار داده می شود. </a:t>
            </a:r>
          </a:p>
          <a:p>
            <a:pPr algn="r" rtl="1"/>
            <a:r>
              <a:rPr lang="fa-IR" dirty="0" smtClean="0"/>
              <a:t>تمام آرماتورهای طولی و عرضی ستون به همان شکل می توانند ادامه پیدا کنند در صورتی که مزاحمتی برای سر ستون ایجاد نکنند .</a:t>
            </a:r>
            <a:endParaRPr lang="en-US" dirty="0"/>
          </a:p>
        </p:txBody>
      </p:sp>
      <p:sp>
        <p:nvSpPr>
          <p:cNvPr id="3" name="TextBox 2"/>
          <p:cNvSpPr txBox="1"/>
          <p:nvPr/>
        </p:nvSpPr>
        <p:spPr>
          <a:xfrm>
            <a:off x="2071670" y="3286124"/>
            <a:ext cx="6072230" cy="446276"/>
          </a:xfrm>
          <a:prstGeom prst="rect">
            <a:avLst/>
          </a:prstGeom>
          <a:noFill/>
        </p:spPr>
        <p:txBody>
          <a:bodyPr wrap="square" rtlCol="0">
            <a:spAutoFit/>
          </a:bodyPr>
          <a:lstStyle/>
          <a:p>
            <a:pPr algn="r" rtl="1"/>
            <a:r>
              <a:rPr lang="fa-IR" sz="2300" dirty="0" smtClean="0"/>
              <a:t>روش اصلاح پاسخ های لرزه ای :</a:t>
            </a:r>
            <a:endParaRPr lang="en-US" sz="2300" dirty="0"/>
          </a:p>
        </p:txBody>
      </p:sp>
      <p:sp>
        <p:nvSpPr>
          <p:cNvPr id="4" name="TextBox 3"/>
          <p:cNvSpPr txBox="1"/>
          <p:nvPr/>
        </p:nvSpPr>
        <p:spPr>
          <a:xfrm>
            <a:off x="642910" y="3857628"/>
            <a:ext cx="8215370" cy="2031325"/>
          </a:xfrm>
          <a:prstGeom prst="rect">
            <a:avLst/>
          </a:prstGeom>
          <a:noFill/>
        </p:spPr>
        <p:txBody>
          <a:bodyPr wrap="square" rtlCol="0">
            <a:spAutoFit/>
          </a:bodyPr>
          <a:lstStyle/>
          <a:p>
            <a:pPr algn="r" rtl="1"/>
            <a:r>
              <a:rPr lang="en-US" dirty="0" smtClean="0"/>
              <a:t>SRMD</a:t>
            </a:r>
            <a:r>
              <a:rPr lang="fa-IR" dirty="0" smtClean="0"/>
              <a:t> باید قادر باشد تابع ارزیابی و تمام پارامترهای طراحی را در بر بگیرد برای مثال طراحی برای 40 سال برای یک رنج دمایی بین 30 تا 125 درجه ی فارنهایت . </a:t>
            </a:r>
            <a:r>
              <a:rPr lang="en-US" dirty="0" smtClean="0"/>
              <a:t>SRMD</a:t>
            </a:r>
            <a:r>
              <a:rPr lang="fa-IR" dirty="0" smtClean="0"/>
              <a:t> باید خواسته های زیر را تأمین کند :</a:t>
            </a:r>
          </a:p>
          <a:p>
            <a:pPr algn="r" rtl="1"/>
            <a:endParaRPr lang="fa-IR" dirty="0" smtClean="0"/>
          </a:p>
          <a:p>
            <a:pPr algn="r" rtl="1">
              <a:buFont typeface="Arial" pitchFamily="34" charset="0"/>
              <a:buChar char="•"/>
            </a:pPr>
            <a:r>
              <a:rPr lang="fa-IR" dirty="0" smtClean="0"/>
              <a:t>مقاومت و پایداری تحت افزایش تغییر شکلهای بزرگ باید باقی بماند و کاهش سختی تحت بارهای چرخه ای غیر قابل قبول است .</a:t>
            </a:r>
          </a:p>
          <a:p>
            <a:pPr algn="r" rtl="1"/>
            <a:endParaRPr lang="fa-IR" dirty="0" smtClean="0"/>
          </a:p>
          <a:p>
            <a:pPr algn="r" rtl="1">
              <a:buFont typeface="Arial" pitchFamily="34" charset="0"/>
              <a:buChar char="•"/>
            </a:pPr>
            <a:r>
              <a:rPr lang="fa-IR" dirty="0" smtClean="0"/>
              <a:t>اتلاف انرژی باید تحت محدودیت تغییر مکان قابل قبول طراحی شود .</a:t>
            </a:r>
            <a:endParaRPr lang="en-US" dirty="0"/>
          </a:p>
        </p:txBody>
      </p:sp>
    </p:spTree>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357166"/>
            <a:ext cx="7858180" cy="1354217"/>
          </a:xfrm>
          <a:prstGeom prst="rect">
            <a:avLst/>
          </a:prstGeom>
          <a:noFill/>
        </p:spPr>
        <p:txBody>
          <a:bodyPr wrap="square" rtlCol="0">
            <a:spAutoFit/>
          </a:bodyPr>
          <a:lstStyle/>
          <a:p>
            <a:pPr algn="r" rtl="1"/>
            <a:r>
              <a:rPr lang="fa-IR" sz="2300" dirty="0" smtClean="0"/>
              <a:t>نسبت </a:t>
            </a:r>
            <a:r>
              <a:rPr lang="en-US" sz="2300" dirty="0" smtClean="0"/>
              <a:t>C/D</a:t>
            </a:r>
            <a:r>
              <a:rPr lang="fa-IR" sz="2300" dirty="0" smtClean="0"/>
              <a:t> قابل قبول و مقدار محدودیتهای اعضای سازه :</a:t>
            </a:r>
          </a:p>
          <a:p>
            <a:pPr algn="r" rtl="1"/>
            <a:endParaRPr lang="fa-IR" sz="2300" dirty="0" smtClean="0"/>
          </a:p>
          <a:p>
            <a:pPr algn="r" rtl="1"/>
            <a:r>
              <a:rPr lang="fa-IR" dirty="0" smtClean="0"/>
              <a:t>که به صورت نمودار اندرکنش نیروی محوری و لنگر ، میزان ظرفیت و تقاضا را مشخص کرده که در شکل زیر مشاهده می شود .</a:t>
            </a:r>
          </a:p>
        </p:txBody>
      </p:sp>
      <p:pic>
        <p:nvPicPr>
          <p:cNvPr id="103426" name="Picture 2"/>
          <p:cNvPicPr>
            <a:picLocks noChangeAspect="1" noChangeArrowheads="1"/>
          </p:cNvPicPr>
          <p:nvPr/>
        </p:nvPicPr>
        <p:blipFill>
          <a:blip r:embed="rId2" cstate="print"/>
          <a:srcRect/>
          <a:stretch>
            <a:fillRect/>
          </a:stretch>
        </p:blipFill>
        <p:spPr bwMode="auto">
          <a:xfrm>
            <a:off x="0" y="1847850"/>
            <a:ext cx="6772275" cy="50101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662" y="285728"/>
            <a:ext cx="8001056" cy="4524315"/>
          </a:xfrm>
          <a:prstGeom prst="rect">
            <a:avLst/>
          </a:prstGeom>
          <a:noFill/>
        </p:spPr>
        <p:txBody>
          <a:bodyPr wrap="square" rtlCol="0">
            <a:spAutoFit/>
          </a:bodyPr>
          <a:lstStyle/>
          <a:p>
            <a:pPr algn="justLow" rtl="1"/>
            <a:r>
              <a:rPr lang="fa-IR" dirty="0" smtClean="0"/>
              <a:t>شکل پذیری و منحنی بار – تغییر مکان :</a:t>
            </a:r>
          </a:p>
          <a:p>
            <a:pPr algn="justLow" rtl="1"/>
            <a:endParaRPr lang="fa-IR" dirty="0" smtClean="0"/>
          </a:p>
          <a:p>
            <a:pPr algn="justLow" rtl="1"/>
            <a:r>
              <a:rPr lang="fa-IR" dirty="0" smtClean="0"/>
              <a:t>شکل پذیری به دو نوع بیان می شود شکل پذیری دورانی و شکل پذیری جابه جایی که نسبت دوران یا تغییر مکان نهایی به تسلیم می باشد . شکل پذیری چرخشی همانطور که رفتار شکل پذیر مقطع نشان می دهد به شکل مقطع و ویژگی های مصالح بستگی داشته و بر اساس دیاگرام لنگر انحنا پایه گذاری شده . رفتار اعضا یا سیستم سازه ای بوسیله ی شکل پذیری تغییر مکان نشان داده می شود . که به دو عامل مقطع و پیکر بندی سازه بستگی داشته و</a:t>
            </a:r>
          </a:p>
          <a:p>
            <a:pPr algn="justLow" rtl="1"/>
            <a:r>
              <a:rPr lang="fa-IR" dirty="0" smtClean="0"/>
              <a:t> بر اساس منحنی بار – تغییر مکان پایه</a:t>
            </a:r>
          </a:p>
          <a:p>
            <a:pPr algn="justLow" rtl="1"/>
            <a:r>
              <a:rPr lang="fa-IR" dirty="0" smtClean="0"/>
              <a:t> گذاری شده است . بر اساس نیازهای</a:t>
            </a:r>
          </a:p>
          <a:p>
            <a:pPr algn="justLow" rtl="1"/>
            <a:r>
              <a:rPr lang="fa-IR" dirty="0" smtClean="0"/>
              <a:t> عملکردی ، هدف </a:t>
            </a:r>
            <a:r>
              <a:rPr lang="fa-IR" smtClean="0"/>
              <a:t>ما تغییر </a:t>
            </a:r>
            <a:r>
              <a:rPr lang="fa-IR" dirty="0" smtClean="0"/>
              <a:t>مکان یا</a:t>
            </a:r>
          </a:p>
          <a:p>
            <a:pPr algn="justLow" rtl="1"/>
            <a:r>
              <a:rPr lang="fa-IR" dirty="0" smtClean="0"/>
              <a:t> دوران نهایی می باشد.</a:t>
            </a:r>
          </a:p>
          <a:p>
            <a:pPr algn="justLow" rtl="1"/>
            <a:r>
              <a:rPr lang="fa-IR" dirty="0" smtClean="0"/>
              <a:t>برای مثال تغییر شکلهای مطابق با بار </a:t>
            </a:r>
          </a:p>
          <a:p>
            <a:pPr algn="justLow" rtl="1"/>
            <a:r>
              <a:rPr lang="fa-IR" dirty="0" smtClean="0"/>
              <a:t>به میزان 20% نقطه ی پیک بار را </a:t>
            </a:r>
          </a:p>
          <a:p>
            <a:pPr algn="justLow" rtl="1"/>
            <a:r>
              <a:rPr lang="fa-IR" dirty="0" smtClean="0"/>
              <a:t>کاهش می دهد که این جابه جایی </a:t>
            </a:r>
          </a:p>
          <a:p>
            <a:pPr algn="justLow" rtl="1"/>
            <a:r>
              <a:rPr lang="fa-IR" dirty="0" smtClean="0"/>
              <a:t>باعث این کاهش می شود که در جداول</a:t>
            </a:r>
          </a:p>
          <a:p>
            <a:pPr algn="justLow" rtl="1"/>
            <a:r>
              <a:rPr lang="fa-IR" dirty="0" smtClean="0"/>
              <a:t>قبلی بیان شده است .</a:t>
            </a:r>
          </a:p>
        </p:txBody>
      </p:sp>
      <p:pic>
        <p:nvPicPr>
          <p:cNvPr id="104450" name="Picture 2"/>
          <p:cNvPicPr>
            <a:picLocks noChangeAspect="1" noChangeArrowheads="1"/>
          </p:cNvPicPr>
          <p:nvPr/>
        </p:nvPicPr>
        <p:blipFill>
          <a:blip r:embed="rId2" cstate="print"/>
          <a:srcRect/>
          <a:stretch>
            <a:fillRect/>
          </a:stretch>
        </p:blipFill>
        <p:spPr bwMode="auto">
          <a:xfrm>
            <a:off x="0" y="2071678"/>
            <a:ext cx="5857884" cy="4786322"/>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p:cNvPicPr>
            <a:picLocks noChangeAspect="1" noChangeArrowheads="1"/>
          </p:cNvPicPr>
          <p:nvPr/>
        </p:nvPicPr>
        <p:blipFill>
          <a:blip r:embed="rId2" cstate="print"/>
          <a:srcRect/>
          <a:stretch>
            <a:fillRect/>
          </a:stretch>
        </p:blipFill>
        <p:spPr bwMode="auto">
          <a:xfrm>
            <a:off x="0" y="2428869"/>
            <a:ext cx="6829592" cy="4429132"/>
          </a:xfrm>
          <a:prstGeom prst="rect">
            <a:avLst/>
          </a:prstGeom>
          <a:noFill/>
          <a:ln w="9525">
            <a:noFill/>
            <a:miter lim="800000"/>
            <a:headEnd/>
            <a:tailEnd/>
          </a:ln>
        </p:spPr>
      </p:pic>
      <p:sp>
        <p:nvSpPr>
          <p:cNvPr id="3" name="TextBox 2"/>
          <p:cNvSpPr txBox="1"/>
          <p:nvPr/>
        </p:nvSpPr>
        <p:spPr>
          <a:xfrm>
            <a:off x="285720" y="214290"/>
            <a:ext cx="8572560" cy="2031325"/>
          </a:xfrm>
          <a:prstGeom prst="rect">
            <a:avLst/>
          </a:prstGeom>
          <a:noFill/>
        </p:spPr>
        <p:txBody>
          <a:bodyPr wrap="square" rtlCol="0">
            <a:spAutoFit/>
          </a:bodyPr>
          <a:lstStyle/>
          <a:p>
            <a:pPr algn="r" rtl="1"/>
            <a:r>
              <a:rPr lang="fa-IR" dirty="0" smtClean="0"/>
              <a:t>نسبت نیروی </a:t>
            </a:r>
            <a:r>
              <a:rPr lang="en-US" dirty="0" smtClean="0"/>
              <a:t>D/C</a:t>
            </a:r>
            <a:r>
              <a:rPr lang="fa-IR" dirty="0" smtClean="0"/>
              <a:t> و شکل پذیری :</a:t>
            </a:r>
          </a:p>
          <a:p>
            <a:pPr algn="r" rtl="1"/>
            <a:endParaRPr lang="fa-IR" dirty="0" smtClean="0"/>
          </a:p>
          <a:p>
            <a:pPr algn="r" rtl="1"/>
            <a:r>
              <a:rPr lang="fa-IR" dirty="0" smtClean="0"/>
              <a:t>مطابق این بحث مهندسان به یک خسارت لرزه ای که بوسیله ی اجزاء سازه در طول یک زمین لرزه متحمل شده است دست می یابند . شکل زیر منحنی بارهای پاسخ را برای سیستم یک درجه آزادی نشان می دهد .</a:t>
            </a:r>
          </a:p>
          <a:p>
            <a:pPr algn="r" rtl="1"/>
            <a:endParaRPr lang="fa-IR" dirty="0" smtClean="0"/>
          </a:p>
          <a:p>
            <a:pPr algn="r" rtl="1"/>
            <a:r>
              <a:rPr lang="fa-IR" dirty="0" smtClean="0"/>
              <a:t>با تعریف شکل پذیری به شکل زیر وتعریف یک ضریب خسارت براساس نسبت جابه جایی الاستیک تقاضا به ظرفیت جا به جایی نهایی .</a:t>
            </a:r>
            <a:endParaRPr lang="en-US" dirty="0"/>
          </a:p>
        </p:txBody>
      </p:sp>
      <p:pic>
        <p:nvPicPr>
          <p:cNvPr id="105475" name="Picture 3"/>
          <p:cNvPicPr>
            <a:picLocks noChangeAspect="1" noChangeArrowheads="1"/>
          </p:cNvPicPr>
          <p:nvPr/>
        </p:nvPicPr>
        <p:blipFill>
          <a:blip r:embed="rId3" cstate="print"/>
          <a:srcRect/>
          <a:stretch>
            <a:fillRect/>
          </a:stretch>
        </p:blipFill>
        <p:spPr bwMode="auto">
          <a:xfrm>
            <a:off x="2143108" y="2214554"/>
            <a:ext cx="1257300" cy="914400"/>
          </a:xfrm>
          <a:prstGeom prst="rect">
            <a:avLst/>
          </a:prstGeom>
          <a:noFill/>
          <a:ln w="9525">
            <a:noFill/>
            <a:miter lim="800000"/>
            <a:headEnd/>
            <a:tailEnd/>
          </a:ln>
        </p:spPr>
      </p:pic>
      <p:pic>
        <p:nvPicPr>
          <p:cNvPr id="105476" name="Picture 4"/>
          <p:cNvPicPr>
            <a:picLocks noChangeAspect="1" noChangeArrowheads="1"/>
          </p:cNvPicPr>
          <p:nvPr/>
        </p:nvPicPr>
        <p:blipFill>
          <a:blip r:embed="rId4" cstate="print"/>
          <a:srcRect/>
          <a:stretch>
            <a:fillRect/>
          </a:stretch>
        </p:blipFill>
        <p:spPr bwMode="auto">
          <a:xfrm>
            <a:off x="5072066" y="2357430"/>
            <a:ext cx="1181100" cy="7334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500042"/>
            <a:ext cx="7429552" cy="2215991"/>
          </a:xfrm>
          <a:prstGeom prst="rect">
            <a:avLst/>
          </a:prstGeom>
          <a:noFill/>
        </p:spPr>
        <p:txBody>
          <a:bodyPr wrap="square" rtlCol="0">
            <a:spAutoFit/>
          </a:bodyPr>
          <a:lstStyle/>
          <a:p>
            <a:pPr algn="r" rtl="1"/>
            <a:r>
              <a:rPr lang="fa-IR" sz="2300" dirty="0" smtClean="0"/>
              <a:t>زمانی که             یعنی (            ) باشد خسارتی رخ نمی دهد وپاسخ سازه الاستیک خواهد بود و زمانی که                    خسارت های زیادی رخ می دهد و پاسخ سازه غیر الاستیک خواهد بود و وقتی که             باشد سازه کاملاً تخریب می شود و رابطه ی زیر نشان می دهد که نسبت تقاضا به ظرفیت با شکل پذیری و درجه ی خسارت که شاخص شکست       نامیده می شود رابطه دارد .</a:t>
            </a:r>
            <a:endParaRPr lang="en-US" sz="2300" dirty="0"/>
          </a:p>
        </p:txBody>
      </p:sp>
      <p:graphicFrame>
        <p:nvGraphicFramePr>
          <p:cNvPr id="106500" name="Object 4"/>
          <p:cNvGraphicFramePr>
            <a:graphicFrameLocks noChangeAspect="1"/>
          </p:cNvGraphicFramePr>
          <p:nvPr/>
        </p:nvGraphicFramePr>
        <p:xfrm>
          <a:off x="6286512" y="357166"/>
          <a:ext cx="777503" cy="574676"/>
        </p:xfrm>
        <a:graphic>
          <a:graphicData uri="http://schemas.openxmlformats.org/presentationml/2006/ole">
            <mc:AlternateContent xmlns:mc="http://schemas.openxmlformats.org/markup-compatibility/2006">
              <mc:Choice xmlns:v="urn:schemas-microsoft-com:vml" Requires="v">
                <p:oleObj spid="_x0000_s106506" name="Equation" r:id="rId3" imgW="583920" imgH="431640" progId="Equation.DSMT4">
                  <p:embed/>
                </p:oleObj>
              </mc:Choice>
              <mc:Fallback>
                <p:oleObj name="Equation" r:id="rId3" imgW="583920" imgH="431640" progId="Equation.DSMT4">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12" y="357166"/>
                        <a:ext cx="777503" cy="574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6502" name="Object 6"/>
          <p:cNvGraphicFramePr>
            <a:graphicFrameLocks noChangeAspect="1"/>
          </p:cNvGraphicFramePr>
          <p:nvPr/>
        </p:nvGraphicFramePr>
        <p:xfrm>
          <a:off x="4572000" y="500042"/>
          <a:ext cx="1000130" cy="422277"/>
        </p:xfrm>
        <a:graphic>
          <a:graphicData uri="http://schemas.openxmlformats.org/presentationml/2006/ole">
            <mc:AlternateContent xmlns:mc="http://schemas.openxmlformats.org/markup-compatibility/2006">
              <mc:Choice xmlns:v="urn:schemas-microsoft-com:vml" Requires="v">
                <p:oleObj spid="_x0000_s106507" name="Equation" r:id="rId5" imgW="571320" imgH="241200" progId="Equation.DSMT4">
                  <p:embed/>
                </p:oleObj>
              </mc:Choice>
              <mc:Fallback>
                <p:oleObj name="Equation" r:id="rId5" imgW="571320" imgH="241200" progId="Equation.DSMT4">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500042"/>
                        <a:ext cx="1000130" cy="422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6503" name="Object 7"/>
          <p:cNvGraphicFramePr>
            <a:graphicFrameLocks noChangeAspect="1"/>
          </p:cNvGraphicFramePr>
          <p:nvPr/>
        </p:nvGraphicFramePr>
        <p:xfrm>
          <a:off x="3000364" y="857232"/>
          <a:ext cx="1357322" cy="479401"/>
        </p:xfrm>
        <a:graphic>
          <a:graphicData uri="http://schemas.openxmlformats.org/presentationml/2006/ole">
            <mc:AlternateContent xmlns:mc="http://schemas.openxmlformats.org/markup-compatibility/2006">
              <mc:Choice xmlns:v="urn:schemas-microsoft-com:vml" Requires="v">
                <p:oleObj spid="_x0000_s106508" name="Equation" r:id="rId7" imgW="774360" imgH="431640" progId="Equation.DSMT4">
                  <p:embed/>
                </p:oleObj>
              </mc:Choice>
              <mc:Fallback>
                <p:oleObj name="Equation" r:id="rId7" imgW="774360" imgH="431640" progId="Equation.DSMT4">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0364" y="857232"/>
                        <a:ext cx="1357322" cy="479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6504" name="Object 8"/>
          <p:cNvGraphicFramePr>
            <a:graphicFrameLocks noChangeAspect="1"/>
          </p:cNvGraphicFramePr>
          <p:nvPr/>
        </p:nvGraphicFramePr>
        <p:xfrm>
          <a:off x="1357290" y="1214422"/>
          <a:ext cx="777879" cy="400052"/>
        </p:xfrm>
        <a:graphic>
          <a:graphicData uri="http://schemas.openxmlformats.org/presentationml/2006/ole">
            <mc:AlternateContent xmlns:mc="http://schemas.openxmlformats.org/markup-compatibility/2006">
              <mc:Choice xmlns:v="urn:schemas-microsoft-com:vml" Requires="v">
                <p:oleObj spid="_x0000_s106509" name="Equation" r:id="rId9" imgW="444240" imgH="228600" progId="Equation.DSMT4">
                  <p:embed/>
                </p:oleObj>
              </mc:Choice>
              <mc:Fallback>
                <p:oleObj name="Equation" r:id="rId9" imgW="444240" imgH="228600" progId="Equation.DSMT4">
                  <p:embed/>
                  <p:pic>
                    <p:nvPicPr>
                      <p:cNvPr id="0"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7290" y="1214422"/>
                        <a:ext cx="777879" cy="400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6505" name="Object 9"/>
          <p:cNvGraphicFramePr>
            <a:graphicFrameLocks noChangeAspect="1"/>
          </p:cNvGraphicFramePr>
          <p:nvPr/>
        </p:nvGraphicFramePr>
        <p:xfrm>
          <a:off x="1785918" y="1857364"/>
          <a:ext cx="471490" cy="471490"/>
        </p:xfrm>
        <a:graphic>
          <a:graphicData uri="http://schemas.openxmlformats.org/presentationml/2006/ole">
            <mc:AlternateContent xmlns:mc="http://schemas.openxmlformats.org/markup-compatibility/2006">
              <mc:Choice xmlns:v="urn:schemas-microsoft-com:vml" Requires="v">
                <p:oleObj spid="_x0000_s106510" name="Equation" r:id="rId11" imgW="228600" imgH="228600" progId="Equation.DSMT4">
                  <p:embed/>
                </p:oleObj>
              </mc:Choice>
              <mc:Fallback>
                <p:oleObj name="Equation" r:id="rId11" imgW="228600" imgH="228600" progId="Equation.DSMT4">
                  <p:embed/>
                  <p:pic>
                    <p:nvPicPr>
                      <p:cNvPr id="0" name="Picture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85918" y="1857364"/>
                        <a:ext cx="471490" cy="47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6507" name="Picture 11"/>
          <p:cNvPicPr>
            <a:picLocks noChangeAspect="1" noChangeArrowheads="1"/>
          </p:cNvPicPr>
          <p:nvPr/>
        </p:nvPicPr>
        <p:blipFill>
          <a:blip r:embed="rId13" cstate="print"/>
          <a:srcRect/>
          <a:stretch>
            <a:fillRect/>
          </a:stretch>
        </p:blipFill>
        <p:spPr bwMode="auto">
          <a:xfrm>
            <a:off x="357158" y="3143248"/>
            <a:ext cx="8382600" cy="2805115"/>
          </a:xfrm>
          <a:prstGeom prst="rect">
            <a:avLst/>
          </a:prstGeom>
          <a:noFill/>
          <a:ln w="9525">
            <a:noFill/>
            <a:miter lim="800000"/>
            <a:headEnd/>
            <a:tailEnd/>
          </a:ln>
        </p:spPr>
      </p:pic>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3" name="TextBox 2"/>
          <p:cNvSpPr txBox="1"/>
          <p:nvPr/>
        </p:nvSpPr>
        <p:spPr>
          <a:xfrm>
            <a:off x="0" y="1571612"/>
            <a:ext cx="9144000" cy="1938992"/>
          </a:xfrm>
          <a:prstGeom prst="rect">
            <a:avLst/>
          </a:prstGeom>
          <a:noFill/>
          <a:ln>
            <a:noFill/>
          </a:ln>
        </p:spPr>
        <p:txBody>
          <a:bodyPr wrap="square" rtlCol="0">
            <a:spAutoFit/>
          </a:bodyPr>
          <a:lstStyle/>
          <a:p>
            <a:pPr algn="ctr" rtl="1"/>
            <a:r>
              <a:rPr lang="fa-IR" sz="12000" i="1" dirty="0" smtClean="0">
                <a:cs typeface="_MRT_Khodkar" pitchFamily="2" charset="-78"/>
              </a:rPr>
              <a:t>با سپاس از توجه شما</a:t>
            </a:r>
            <a:endParaRPr lang="en-US" sz="12000" i="1" dirty="0">
              <a:cs typeface="_MRT_Khodkar" pitchFamily="2" charset="-78"/>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786058"/>
            <a:ext cx="8229600" cy="1143000"/>
          </a:xfrm>
        </p:spPr>
        <p:txBody>
          <a:bodyPr>
            <a:noAutofit/>
          </a:bodyPr>
          <a:lstStyle/>
          <a:p>
            <a:pPr algn="r" rtl="1"/>
            <a:r>
              <a:rPr lang="fa-IR" sz="2300" dirty="0" smtClean="0"/>
              <a:t>تحلیل و طراحی لرزه ای شامل تمام اجزای مهمی می شود که طی یک زمین لرزه قوی در معرض خرابی هستند یعنی تکیه گاه ها ، زیر سازه ها ، فونداسیون ها و تأثیرات گسیختگی خاک مانند روانگرایی.</a:t>
            </a:r>
            <a:br>
              <a:rPr lang="fa-IR" sz="2300" dirty="0" smtClean="0"/>
            </a:br>
            <a:r>
              <a:rPr lang="fa-IR" sz="2300" dirty="0" smtClean="0"/>
              <a:t/>
            </a:r>
            <a:br>
              <a:rPr lang="fa-IR" sz="2300" dirty="0" smtClean="0"/>
            </a:br>
            <a:r>
              <a:rPr lang="fa-IR" sz="2300" dirty="0" smtClean="0"/>
              <a:t>پلها را بر اساس عملکرد لرزه ای که ترکیبی از1- خطر زمین لرزه و 2- اهمیت سازه می باشد ، طبقه بندی می کنند:</a:t>
            </a:r>
            <a:br>
              <a:rPr lang="fa-IR" sz="2300" dirty="0" smtClean="0"/>
            </a:br>
            <a:r>
              <a:rPr lang="fa-IR" sz="2300" dirty="0" smtClean="0"/>
              <a:t/>
            </a:r>
            <a:br>
              <a:rPr lang="fa-IR" sz="2300" dirty="0" smtClean="0"/>
            </a:br>
            <a:r>
              <a:rPr lang="fa-IR" sz="2300" dirty="0" smtClean="0"/>
              <a:t>1-خطر زمین لرزه که با ضریب شتاب </a:t>
            </a:r>
            <a:r>
              <a:rPr lang="en-US" sz="2300" dirty="0" smtClean="0"/>
              <a:t>A</a:t>
            </a:r>
            <a:r>
              <a:rPr lang="fa-IR" sz="2300" dirty="0" smtClean="0"/>
              <a:t> بیان می شود.(که زمین لرزه ای با دوره ی 475 ساله یا زمین لرزه ای با دوره ی 50 ساله با احتمال 10%)</a:t>
            </a:r>
            <a:br>
              <a:rPr lang="fa-IR" sz="2300" dirty="0" smtClean="0"/>
            </a:br>
            <a:r>
              <a:rPr lang="fa-IR" sz="2300" dirty="0" smtClean="0"/>
              <a:t/>
            </a:r>
            <a:br>
              <a:rPr lang="fa-IR" sz="2300" dirty="0" smtClean="0"/>
            </a:br>
            <a:r>
              <a:rPr lang="fa-IR" sz="2300" dirty="0" smtClean="0"/>
              <a:t>2-اهمیت پل را نمی توان به </a:t>
            </a:r>
            <a:r>
              <a:rPr lang="en-US" sz="2300" dirty="0" smtClean="0"/>
              <a:t/>
            </a:r>
            <a:br>
              <a:rPr lang="en-US" sz="2300" dirty="0" smtClean="0"/>
            </a:br>
            <a:r>
              <a:rPr lang="fa-IR" sz="2300" dirty="0" smtClean="0"/>
              <a:t>راحتی به صورت کمی بیان </a:t>
            </a:r>
            <a:r>
              <a:rPr lang="en-US" sz="2300" dirty="0" smtClean="0"/>
              <a:t/>
            </a:r>
            <a:br>
              <a:rPr lang="en-US" sz="2300" dirty="0" smtClean="0"/>
            </a:br>
            <a:r>
              <a:rPr lang="fa-IR" sz="2300" dirty="0" smtClean="0"/>
              <a:t>کرد که به 2 دسته ی حیاتی </a:t>
            </a:r>
            <a:r>
              <a:rPr lang="en-US" sz="2300" dirty="0" smtClean="0"/>
              <a:t/>
            </a:r>
            <a:br>
              <a:rPr lang="en-US" sz="2300" dirty="0" smtClean="0"/>
            </a:br>
            <a:r>
              <a:rPr lang="fa-IR" sz="2300" dirty="0" smtClean="0"/>
              <a:t>و استاندارد تقسیم می کنند.</a:t>
            </a:r>
            <a:r>
              <a:rPr lang="en-US" sz="2300" dirty="0" smtClean="0"/>
              <a:t/>
            </a:r>
            <a:br>
              <a:rPr lang="en-US" sz="2300" dirty="0" smtClean="0"/>
            </a:br>
            <a:r>
              <a:rPr lang="en-US" sz="2300" dirty="0" smtClean="0"/>
              <a:t/>
            </a:r>
            <a:br>
              <a:rPr lang="en-US" sz="2300" dirty="0" smtClean="0"/>
            </a:br>
            <a:r>
              <a:rPr lang="fa-IR" sz="2300" dirty="0" smtClean="0"/>
              <a:t>که در اینجا هرچه از </a:t>
            </a:r>
            <a:r>
              <a:rPr lang="en-US" sz="2300" dirty="0" smtClean="0"/>
              <a:t>A</a:t>
            </a:r>
            <a:r>
              <a:rPr lang="fa-IR" sz="2300" dirty="0" smtClean="0"/>
              <a:t> به </a:t>
            </a:r>
            <a:br>
              <a:rPr lang="fa-IR" sz="2300" dirty="0" smtClean="0"/>
            </a:br>
            <a:r>
              <a:rPr lang="fa-IR" sz="2300" dirty="0" smtClean="0"/>
              <a:t>سمت </a:t>
            </a:r>
            <a:r>
              <a:rPr lang="en-US" sz="2300" dirty="0" smtClean="0"/>
              <a:t>D </a:t>
            </a:r>
            <a:r>
              <a:rPr lang="fa-IR" sz="2300" dirty="0" smtClean="0"/>
              <a:t> و </a:t>
            </a:r>
            <a:r>
              <a:rPr lang="en-US" sz="2300" dirty="0" smtClean="0"/>
              <a:t> C</a:t>
            </a:r>
            <a:r>
              <a:rPr lang="fa-IR" sz="2300" dirty="0" smtClean="0"/>
              <a:t> پیش رویم به </a:t>
            </a:r>
            <a:br>
              <a:rPr lang="fa-IR" sz="2300" dirty="0" smtClean="0"/>
            </a:br>
            <a:r>
              <a:rPr lang="fa-IR" sz="2300" dirty="0" smtClean="0"/>
              <a:t>اهمیت آن اضافه می شود.</a:t>
            </a:r>
            <a:endParaRPr lang="en-US" sz="2300" dirty="0"/>
          </a:p>
        </p:txBody>
      </p:sp>
      <p:sp>
        <p:nvSpPr>
          <p:cNvPr id="3" name="TextBox 2"/>
          <p:cNvSpPr txBox="1"/>
          <p:nvPr/>
        </p:nvSpPr>
        <p:spPr>
          <a:xfrm>
            <a:off x="2500298" y="5214950"/>
            <a:ext cx="3429024" cy="369332"/>
          </a:xfrm>
          <a:prstGeom prst="rect">
            <a:avLst/>
          </a:prstGeom>
          <a:noFill/>
        </p:spPr>
        <p:txBody>
          <a:bodyPr wrap="square" rtlCol="0">
            <a:spAutoFit/>
          </a:bodyPr>
          <a:lstStyle/>
          <a:p>
            <a:endParaRPr lang="en-US" dirty="0"/>
          </a:p>
        </p:txBody>
      </p:sp>
      <p:graphicFrame>
        <p:nvGraphicFramePr>
          <p:cNvPr id="5" name="Table 4"/>
          <p:cNvGraphicFramePr>
            <a:graphicFrameLocks noGrp="1"/>
          </p:cNvGraphicFramePr>
          <p:nvPr/>
        </p:nvGraphicFramePr>
        <p:xfrm>
          <a:off x="142844" y="4071942"/>
          <a:ext cx="5572166" cy="2540880"/>
        </p:xfrm>
        <a:graphic>
          <a:graphicData uri="http://schemas.openxmlformats.org/drawingml/2006/table">
            <a:tbl>
              <a:tblPr firstRow="1" bandRow="1">
                <a:tableStyleId>{21E4AEA4-8DFA-4A89-87EB-49C32662AFE0}</a:tableStyleId>
              </a:tblPr>
              <a:tblGrid>
                <a:gridCol w="796024">
                  <a:extLst>
                    <a:ext uri="{9D8B030D-6E8A-4147-A177-3AD203B41FA5}">
                      <a16:colId xmlns:a16="http://schemas.microsoft.com/office/drawing/2014/main" val="20000"/>
                    </a:ext>
                  </a:extLst>
                </a:gridCol>
                <a:gridCol w="796024">
                  <a:extLst>
                    <a:ext uri="{9D8B030D-6E8A-4147-A177-3AD203B41FA5}">
                      <a16:colId xmlns:a16="http://schemas.microsoft.com/office/drawing/2014/main" val="20001"/>
                    </a:ext>
                  </a:extLst>
                </a:gridCol>
                <a:gridCol w="796024">
                  <a:extLst>
                    <a:ext uri="{9D8B030D-6E8A-4147-A177-3AD203B41FA5}">
                      <a16:colId xmlns:a16="http://schemas.microsoft.com/office/drawing/2014/main" val="20002"/>
                    </a:ext>
                  </a:extLst>
                </a:gridCol>
                <a:gridCol w="796024">
                  <a:extLst>
                    <a:ext uri="{9D8B030D-6E8A-4147-A177-3AD203B41FA5}">
                      <a16:colId xmlns:a16="http://schemas.microsoft.com/office/drawing/2014/main" val="20003"/>
                    </a:ext>
                  </a:extLst>
                </a:gridCol>
                <a:gridCol w="2388070">
                  <a:extLst>
                    <a:ext uri="{9D8B030D-6E8A-4147-A177-3AD203B41FA5}">
                      <a16:colId xmlns:a16="http://schemas.microsoft.com/office/drawing/2014/main" val="20004"/>
                    </a:ext>
                  </a:extLst>
                </a:gridCol>
              </a:tblGrid>
              <a:tr h="229477">
                <a:tc gridSpan="5">
                  <a:txBody>
                    <a:bodyPr/>
                    <a:lstStyle/>
                    <a:p>
                      <a:pPr algn="ctr" rtl="1"/>
                      <a:r>
                        <a:rPr lang="fa-IR" b="1" dirty="0" smtClean="0"/>
                        <a:t>طبقه بندی عملکرد لرزه ای </a:t>
                      </a:r>
                      <a:r>
                        <a:rPr lang="en-US" b="1" dirty="0" smtClean="0"/>
                        <a:t>SPC)</a:t>
                      </a:r>
                      <a:r>
                        <a:rPr lang="fa-IR" b="1" dirty="0" smtClean="0"/>
                        <a:t>)</a:t>
                      </a:r>
                      <a:endParaRPr lang="en-US" b="1" dirty="0"/>
                    </a:p>
                  </a:txBody>
                  <a:tcPr marL="72000" marR="72000" marT="36000" marB="36000">
                    <a:solidFill>
                      <a:schemeClr val="accent2">
                        <a:alpha val="95000"/>
                      </a:schemeClr>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0000"/>
                  </a:ext>
                </a:extLst>
              </a:tr>
              <a:tr h="242358">
                <a:tc gridSpan="3">
                  <a:txBody>
                    <a:bodyPr/>
                    <a:lstStyle/>
                    <a:p>
                      <a:pPr algn="ctr"/>
                      <a:r>
                        <a:rPr lang="fa-IR" b="1" dirty="0" smtClean="0"/>
                        <a:t>طبقه بندی اهمیت</a:t>
                      </a:r>
                      <a:endParaRPr lang="en-US" b="1" dirty="0"/>
                    </a:p>
                  </a:txBody>
                  <a:tcPr/>
                </a:tc>
                <a:tc hMerge="1">
                  <a:txBody>
                    <a:bodyPr/>
                    <a:lstStyle/>
                    <a:p>
                      <a:endParaRPr lang="en-US"/>
                    </a:p>
                  </a:txBody>
                  <a:tcPr/>
                </a:tc>
                <a:tc hMerge="1">
                  <a:txBody>
                    <a:bodyPr/>
                    <a:lstStyle/>
                    <a:p>
                      <a:endParaRPr lang="en-US" dirty="0"/>
                    </a:p>
                  </a:txBody>
                  <a:tcPr/>
                </a:tc>
                <a:tc>
                  <a:txBody>
                    <a:bodyPr/>
                    <a:lstStyle/>
                    <a:p>
                      <a:pPr algn="ctr"/>
                      <a:endParaRPr lang="en-US" b="1" dirty="0"/>
                    </a:p>
                  </a:txBody>
                  <a:tcPr/>
                </a:tc>
                <a:tc rowSpan="2">
                  <a:txBody>
                    <a:bodyPr/>
                    <a:lstStyle/>
                    <a:p>
                      <a:pPr algn="ctr"/>
                      <a:r>
                        <a:rPr lang="fa-IR" sz="2800" b="1" dirty="0" smtClean="0"/>
                        <a:t>ضریب شتاب</a:t>
                      </a:r>
                      <a:endParaRPr lang="en-US" sz="2800" b="1" dirty="0"/>
                    </a:p>
                  </a:txBody>
                  <a:tcPr/>
                </a:tc>
                <a:extLst>
                  <a:ext uri="{0D108BD9-81ED-4DB2-BD59-A6C34878D82A}">
                    <a16:rowId xmlns:a16="http://schemas.microsoft.com/office/drawing/2014/main" val="10001"/>
                  </a:ext>
                </a:extLst>
              </a:tr>
              <a:tr h="242358">
                <a:tc>
                  <a:txBody>
                    <a:bodyPr/>
                    <a:lstStyle/>
                    <a:p>
                      <a:pPr algn="ctr"/>
                      <a:r>
                        <a:rPr lang="fa-IR" sz="1600" b="0" dirty="0" smtClean="0"/>
                        <a:t>استاندارد</a:t>
                      </a:r>
                      <a:endParaRPr lang="en-US" sz="1600" b="0" dirty="0"/>
                    </a:p>
                  </a:txBody>
                  <a:tcPr/>
                </a:tc>
                <a:tc>
                  <a:txBody>
                    <a:bodyPr/>
                    <a:lstStyle/>
                    <a:p>
                      <a:pPr algn="ctr"/>
                      <a:endParaRPr lang="en-US" b="1"/>
                    </a:p>
                  </a:txBody>
                  <a:tcPr/>
                </a:tc>
                <a:tc>
                  <a:txBody>
                    <a:bodyPr/>
                    <a:lstStyle/>
                    <a:p>
                      <a:pPr algn="ctr"/>
                      <a:r>
                        <a:rPr lang="fa-IR" sz="1600" b="0" dirty="0" smtClean="0"/>
                        <a:t>حیاتی</a:t>
                      </a:r>
                      <a:endParaRPr lang="en-US" sz="1600" b="0" dirty="0"/>
                    </a:p>
                  </a:txBody>
                  <a:tcPr/>
                </a:tc>
                <a:tc>
                  <a:txBody>
                    <a:bodyPr/>
                    <a:lstStyle/>
                    <a:p>
                      <a:pPr algn="ctr"/>
                      <a:endParaRPr lang="en-US" b="1"/>
                    </a:p>
                  </a:txBody>
                  <a:tcPr/>
                </a:tc>
                <a:tc vMerge="1">
                  <a:txBody>
                    <a:bodyPr/>
                    <a:lstStyle/>
                    <a:p>
                      <a:endParaRPr lang="en-US" dirty="0"/>
                    </a:p>
                  </a:txBody>
                  <a:tcPr/>
                </a:tc>
                <a:extLst>
                  <a:ext uri="{0D108BD9-81ED-4DB2-BD59-A6C34878D82A}">
                    <a16:rowId xmlns:a16="http://schemas.microsoft.com/office/drawing/2014/main" val="10002"/>
                  </a:ext>
                </a:extLst>
              </a:tr>
              <a:tr h="242358">
                <a:tc>
                  <a:txBody>
                    <a:bodyPr/>
                    <a:lstStyle/>
                    <a:p>
                      <a:pPr algn="ctr"/>
                      <a:r>
                        <a:rPr lang="en-US" b="1" dirty="0" smtClean="0"/>
                        <a:t>A</a:t>
                      </a:r>
                    </a:p>
                  </a:txBody>
                  <a:tcPr/>
                </a:tc>
                <a:tc>
                  <a:txBody>
                    <a:bodyPr/>
                    <a:lstStyle/>
                    <a:p>
                      <a:pPr algn="ctr"/>
                      <a:endParaRPr lang="en-US" b="1"/>
                    </a:p>
                  </a:txBody>
                  <a:tcPr/>
                </a:tc>
                <a:tc>
                  <a:txBody>
                    <a:bodyPr/>
                    <a:lstStyle/>
                    <a:p>
                      <a:pPr algn="ctr"/>
                      <a:r>
                        <a:rPr lang="en-US" b="1" dirty="0" smtClean="0"/>
                        <a:t>E</a:t>
                      </a:r>
                      <a:endParaRPr lang="en-US" b="1" dirty="0"/>
                    </a:p>
                  </a:txBody>
                  <a:tcPr/>
                </a:tc>
                <a:tc>
                  <a:txBody>
                    <a:bodyPr/>
                    <a:lstStyle/>
                    <a:p>
                      <a:pPr algn="ctr"/>
                      <a:endParaRPr lang="en-US" b="1"/>
                    </a:p>
                  </a:txBody>
                  <a:tcPr/>
                </a:tc>
                <a:tc>
                  <a:txBody>
                    <a:bodyPr/>
                    <a:lstStyle/>
                    <a:p>
                      <a:pPr algn="ctr"/>
                      <a:r>
                        <a:rPr lang="en-US" b="1" dirty="0" smtClean="0"/>
                        <a:t>A&lt;0.09</a:t>
                      </a:r>
                      <a:endParaRPr lang="en-US" b="1" dirty="0"/>
                    </a:p>
                  </a:txBody>
                  <a:tcPr/>
                </a:tc>
                <a:extLst>
                  <a:ext uri="{0D108BD9-81ED-4DB2-BD59-A6C34878D82A}">
                    <a16:rowId xmlns:a16="http://schemas.microsoft.com/office/drawing/2014/main" val="10003"/>
                  </a:ext>
                </a:extLst>
              </a:tr>
              <a:tr h="242358">
                <a:tc>
                  <a:txBody>
                    <a:bodyPr/>
                    <a:lstStyle/>
                    <a:p>
                      <a:pPr algn="ctr"/>
                      <a:r>
                        <a:rPr lang="en-US" b="1" dirty="0" smtClean="0"/>
                        <a:t>B</a:t>
                      </a:r>
                      <a:endParaRPr lang="en-US" b="1" dirty="0"/>
                    </a:p>
                  </a:txBody>
                  <a:tcPr/>
                </a:tc>
                <a:tc>
                  <a:txBody>
                    <a:bodyPr/>
                    <a:lstStyle/>
                    <a:p>
                      <a:pPr algn="ctr"/>
                      <a:endParaRPr lang="en-US" b="1" dirty="0"/>
                    </a:p>
                  </a:txBody>
                  <a:tcPr/>
                </a:tc>
                <a:tc>
                  <a:txBody>
                    <a:bodyPr/>
                    <a:lstStyle/>
                    <a:p>
                      <a:pPr algn="ctr"/>
                      <a:r>
                        <a:rPr lang="en-US" b="1" dirty="0" smtClean="0"/>
                        <a:t>C</a:t>
                      </a:r>
                      <a:endParaRPr lang="en-US" b="1" dirty="0"/>
                    </a:p>
                  </a:txBody>
                  <a:tcPr/>
                </a:tc>
                <a:tc>
                  <a:txBody>
                    <a:bodyPr/>
                    <a:lstStyle/>
                    <a:p>
                      <a:pPr algn="ctr"/>
                      <a:endParaRPr lang="en-US" b="1"/>
                    </a:p>
                  </a:txBody>
                  <a:tcPr/>
                </a:tc>
                <a:tc>
                  <a:txBody>
                    <a:bodyPr/>
                    <a:lstStyle/>
                    <a:p>
                      <a:pPr algn="ctr"/>
                      <a:r>
                        <a:rPr lang="en-US" b="1" dirty="0" smtClean="0"/>
                        <a:t>0.09&lt;A&lt;0.19</a:t>
                      </a:r>
                      <a:endParaRPr lang="en-US" b="1" dirty="0"/>
                    </a:p>
                  </a:txBody>
                  <a:tcPr/>
                </a:tc>
                <a:extLst>
                  <a:ext uri="{0D108BD9-81ED-4DB2-BD59-A6C34878D82A}">
                    <a16:rowId xmlns:a16="http://schemas.microsoft.com/office/drawing/2014/main" val="10004"/>
                  </a:ext>
                </a:extLst>
              </a:tr>
              <a:tr h="242358">
                <a:tc>
                  <a:txBody>
                    <a:bodyPr/>
                    <a:lstStyle/>
                    <a:p>
                      <a:pPr algn="ctr"/>
                      <a:r>
                        <a:rPr lang="en-US" b="1" dirty="0" smtClean="0"/>
                        <a:t>C</a:t>
                      </a:r>
                      <a:endParaRPr lang="en-US" b="1" dirty="0"/>
                    </a:p>
                  </a:txBody>
                  <a:tcPr/>
                </a:tc>
                <a:tc>
                  <a:txBody>
                    <a:bodyPr/>
                    <a:lstStyle/>
                    <a:p>
                      <a:pPr algn="ctr"/>
                      <a:endParaRPr lang="en-US" b="1"/>
                    </a:p>
                  </a:txBody>
                  <a:tcPr/>
                </a:tc>
                <a:tc>
                  <a:txBody>
                    <a:bodyPr/>
                    <a:lstStyle/>
                    <a:p>
                      <a:pPr algn="ctr"/>
                      <a:r>
                        <a:rPr lang="en-US" b="1" dirty="0" smtClean="0"/>
                        <a:t>D</a:t>
                      </a:r>
                      <a:endParaRPr lang="en-US" b="1" dirty="0"/>
                    </a:p>
                  </a:txBody>
                  <a:tcPr/>
                </a:tc>
                <a:tc>
                  <a:txBody>
                    <a:bodyPr/>
                    <a:lstStyle/>
                    <a:p>
                      <a:pPr algn="ctr"/>
                      <a:endParaRPr lang="en-US" b="1"/>
                    </a:p>
                  </a:txBody>
                  <a:tcPr/>
                </a:tc>
                <a:tc>
                  <a:txBody>
                    <a:bodyPr/>
                    <a:lstStyle/>
                    <a:p>
                      <a:pPr algn="ctr"/>
                      <a:r>
                        <a:rPr lang="en-US" b="1" dirty="0" smtClean="0"/>
                        <a:t>0.19&lt;A&lt;0.29</a:t>
                      </a:r>
                      <a:endParaRPr lang="en-US" b="1" dirty="0"/>
                    </a:p>
                  </a:txBody>
                  <a:tcPr/>
                </a:tc>
                <a:extLst>
                  <a:ext uri="{0D108BD9-81ED-4DB2-BD59-A6C34878D82A}">
                    <a16:rowId xmlns:a16="http://schemas.microsoft.com/office/drawing/2014/main" val="10005"/>
                  </a:ext>
                </a:extLst>
              </a:tr>
              <a:tr h="242358">
                <a:tc>
                  <a:txBody>
                    <a:bodyPr/>
                    <a:lstStyle/>
                    <a:p>
                      <a:pPr algn="ctr"/>
                      <a:r>
                        <a:rPr lang="en-US" b="1" dirty="0" smtClean="0"/>
                        <a:t>C</a:t>
                      </a:r>
                      <a:endParaRPr lang="en-US" b="1" dirty="0"/>
                    </a:p>
                  </a:txBody>
                  <a:tcPr/>
                </a:tc>
                <a:tc>
                  <a:txBody>
                    <a:bodyPr/>
                    <a:lstStyle/>
                    <a:p>
                      <a:pPr algn="ctr"/>
                      <a:endParaRPr lang="en-US" b="1"/>
                    </a:p>
                  </a:txBody>
                  <a:tcPr/>
                </a:tc>
                <a:tc>
                  <a:txBody>
                    <a:bodyPr/>
                    <a:lstStyle/>
                    <a:p>
                      <a:pPr algn="ctr"/>
                      <a:r>
                        <a:rPr lang="en-US" b="1" dirty="0" smtClean="0"/>
                        <a:t>C</a:t>
                      </a:r>
                      <a:endParaRPr lang="en-US" b="1" dirty="0"/>
                    </a:p>
                  </a:txBody>
                  <a:tcPr/>
                </a:tc>
                <a:tc>
                  <a:txBody>
                    <a:bodyPr/>
                    <a:lstStyle/>
                    <a:p>
                      <a:pPr algn="ctr"/>
                      <a:endParaRPr lang="en-US" b="1"/>
                    </a:p>
                  </a:txBody>
                  <a:tcPr/>
                </a:tc>
                <a:tc>
                  <a:txBody>
                    <a:bodyPr/>
                    <a:lstStyle/>
                    <a:p>
                      <a:pPr algn="ctr"/>
                      <a:r>
                        <a:rPr lang="en-US" b="1" dirty="0" smtClean="0"/>
                        <a:t>0.29&lt;A</a:t>
                      </a:r>
                      <a:endParaRPr lang="en-US" b="1" dirty="0"/>
                    </a:p>
                  </a:txBody>
                  <a:tcPr/>
                </a:tc>
                <a:extLst>
                  <a:ext uri="{0D108BD9-81ED-4DB2-BD59-A6C34878D82A}">
                    <a16:rowId xmlns:a16="http://schemas.microsoft.com/office/drawing/2014/main" val="10006"/>
                  </a:ext>
                </a:extLst>
              </a:tr>
            </a:tbl>
          </a:graphicData>
        </a:graphic>
      </p:graphicFrame>
      <p:sp>
        <p:nvSpPr>
          <p:cNvPr id="6" name="Flowchart: Connector 5"/>
          <p:cNvSpPr/>
          <p:nvPr/>
        </p:nvSpPr>
        <p:spPr>
          <a:xfrm>
            <a:off x="8643966" y="5643578"/>
            <a:ext cx="71438" cy="71438"/>
          </a:xfrm>
          <a:prstGeom prst="flowChartConnector">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6037</TotalTime>
  <Words>9746</Words>
  <Application>Microsoft Office PowerPoint</Application>
  <PresentationFormat>On-screen Show (4:3)</PresentationFormat>
  <Paragraphs>572</Paragraphs>
  <Slides>85</Slides>
  <Notes>1</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85</vt:i4>
      </vt:variant>
    </vt:vector>
  </HeadingPairs>
  <TitlesOfParts>
    <vt:vector size="95" baseType="lpstr">
      <vt:lpstr>_MRT_Khodkar</vt:lpstr>
      <vt:lpstr>_MRT_Win2Farsi_1</vt:lpstr>
      <vt:lpstr>2  Homa</vt:lpstr>
      <vt:lpstr>Arial</vt:lpstr>
      <vt:lpstr>B Nazanin</vt:lpstr>
      <vt:lpstr>Calibri</vt:lpstr>
      <vt:lpstr>Times New Roman</vt:lpstr>
      <vt:lpstr>Wingdings</vt:lpstr>
      <vt:lpstr>Office Theme</vt:lpstr>
      <vt:lpstr>Equation</vt:lpstr>
      <vt:lpstr>PowerPoint Presentation</vt:lpstr>
      <vt:lpstr>تحلیل و طراحی و مدلسازی لرزه ای پلها</vt:lpstr>
      <vt:lpstr>PowerPoint Presentation</vt:lpstr>
      <vt:lpstr>  متداولترین روش مورد استفاده برای بررسی تفصیلی جهت ارزیابی عملکرد لرزه ای،استفاده از روش تحلیل الاستیک مدال و برآورد مقاومت ها و ظرفیت های اجزاء می باشد.  این روش ساده بوده است لیکن بر روی رفتار خاص هر جزء بیش از حد تأکید دارد و از اندر کنش بین اجزاء متفاوت سازه و عملکرد مربوط به نیروها ولنگرها صرف نظر می کند، که سبب بروز مشکلاتی در بعضی حالات خاص می شود به عنوان مثال این کار ممکن است سبب افزایش مقاومت یک عضو شکل پذیر شده که سبب انتقال بار از آن عضو به یک عضو غیر شکل پذیر یا شکننده و ضعیف شده که بسیار نامطلوب خواهد بود حتی اگر محاسبات افزایش ظرفیت لرزه ای را نشان دهد و یا در برخی موارد بسته به حجم آرماتور موجود در هر عضو نتایج نادرستی به همراه داشته باشد.که در نتیجه این روش ممکن است خیلی محافظه کارانه باشد که سبب پرهزینه شدن طرح شده ویا در شرایط خاص غیر عادی می تواند نتایج غیر محافظه کارانه ای به همراه داشته باشد.  </vt:lpstr>
      <vt:lpstr>یک روش جایگزین تحلیل بر اساس بررسی مقاومت جانبی پل به عنوان یک سیستم یا لااقل،قسمتهای مجزای پل به عنوان یک سیستم می باشد که از طریق یک تحلیل تقریبی افزایشی(Pushover Incremental Collapse) مشخصات بار-تغییر مکان پل تا لحظه شکست تعیین می شود.در این روش کسری از زلزله ی طرح که سازه می تواند در برابر آن بدون خرابی مقاومت کند شاخصی برای تحلیل مورد نیاز ما خواهد بود.   در این روش مقاومت و شکل پذیری مکانیزم فروریزش بحرانی در سیستم تعیین می شود همچنین در صورتی که سرویس دهی پس زلزله مهم باشد از آن می توان در تعریف آغاز خسارت استفاده نمود. در این روش بر روی ظرفیت تغییر شکل نسبت به مقاومت تأکید بیشتری دارد. مقاومت مهم است ولی اهمیت آن پایین تر از قابلیت تغییر شکل بدون گسستگی است.   </vt:lpstr>
      <vt:lpstr> مشخصات آشتو،اهمیت سازه رابر اساس شرایط اجتماعی-امنیتی و محیطی-دفایی با استفاده از یک طبقه بندی اهمیت ((IC مورد توجه قرار می دهد. بر این اساس به پلهای مهم و ضروری طبقه بندی اهمیت یک ((IC-1و به دیگر پلها طبقه بندی اهمیت دو ( (IC-2داده می شود.   طبقه بندی اهمیت همراه با ضرایب شتاب منطقه در کل سازه را جزء یکی از چهار دسته بندی از A تا D بر اساس عملکرد لرزه ای قرار می دهد. مشخصات طراحی آشتو  برای پلهای جدید بر اساس طراحی بر مبنای نیرو قرار دارد.   روش تحلیل طیف پاسخ الاستیک برای تعیین جابجایی های لرزه ای و نیروهای الاستیک بکار می روند.نیروهای طراحی با تقسیم نیروهای الاستیک بر ضرایب کاهش پاسخ که اضافه مقاومت و شکل پذیری اجزای سازه را نشان می دهند بدست می آید.نیروهای طراحی را می توان به مقدار بیشتری کاهش داد تا زمانی که ستون تسلیم شود و نیروها را تا مقادیر حداکثرمشخصی محدود سازد.</vt:lpstr>
      <vt:lpstr>مشخصات طراحی آشتو جابه جایی های طراحی را مهمتر از نیروها می داند وبه همین دلیل به منظور حداقل ساختن خطر گسیختگی تکیه گاه و درزهای انبساط،به  یک حداقل طول نشیمنگاه نیاز خواهد بود.  میزان طول این نشیمنگاه بر اساس جابه جایی های ناشی از پاسخ غیر خطی سازه پل،احتمال حرکت مستقل بخشهای مختلف زیر سازه و حرکت چرخشی و جابه جایی دیوارهای جانبی و ستون ها ناشی از تغییرات فضایی حرکت سطح زمین بدست می آید.</vt:lpstr>
      <vt:lpstr>یکی از دستورالعملهایی که برای بهسازی لرزه ای پلها و طراحی آنها توسط اداره بزرگراه های فدرال(FHW A)تهیه و تنظیم شده است.در همین زمینه فعالیتهای تحقیقاتی و اجرایی قابل توجهی در کالیفرنیا انجام می شود که توسط اداره حمل و نقل کالیفرنیا تأمین مالی میشود.</vt:lpstr>
      <vt:lpstr>تحلیل و طراحی لرزه ای شامل تمام اجزای مهمی می شود که طی یک زمین لرزه قوی در معرض خرابی هستند یعنی تکیه گاه ها ، زیر سازه ها ، فونداسیون ها و تأثیرات گسیختگی خاک مانند روانگرایی.  پلها را بر اساس عملکرد لرزه ای که ترکیبی از1- خطر زمین لرزه و 2- اهمیت سازه می باشد ، طبقه بندی می کنند:  1-خطر زمین لرزه که با ضریب شتاب A بیان می شود.(که زمین لرزه ای با دوره ی 475 ساله یا زمین لرزه ای با دوره ی 50 ساله با احتمال 10%)  2-اهمیت پل را نمی توان به  راحتی به صورت کمی بیان  کرد که به 2 دسته ی حیاتی  و استاندارد تقسیم می کنند.  که در اینجا هرچه از A به  سمت D  و  C پیش رویم به  اهمیت آن اضافه می شود.</vt:lpstr>
      <vt:lpstr>ارزیابی تفصیلی بر 2 اساس می باشد:  1-ارزیابی کمی ظرفیت و تقاضا در هر یک از اجزاء سازه ی پل  2- مقاومت جانبی پل به عنوان یک سازه جدید   در روش اول دستورالعمل FHW A توسط دپارتمان حمل و نقل کالیفرنیا اصلاح و به کار گرفته شده است.در این روش ازنتایج حاصل از یک تحلیل طیفی الاستیک ، نیروها و جابه جایی محاسبه شده وسپس با ظرفیت هر یک از اجزاء ، برای مقاومت و جابه جایی ها در برابر نیروها مقایسه می شود وسپس ظرفیت نهایی برای ستون ها تعدیل می شود تا توان یک ستون برای مقاومت در برابرتغییر شکلهای فرا الاستیک بدست آید. نسبت ظرفیت / تقاضا (C/D) باید بزرگتر از یک باشد وگرنه احتمال شکست برای یک عضو ، ناشی از آن زلزله ی طرح را دارد.</vt:lpstr>
      <vt:lpstr> مقایسه ی صورت های کلی آیین نامه های کالیفرنیا ، نیوزلند ، ژاپن:   &gt;&gt;Caltrans&lt;&lt;آیین نامه ی  </vt:lpstr>
      <vt:lpstr>&lt;&lt;آیین نامه ی ژاپن&gt;&gt; </vt:lpstr>
      <vt:lpstr>PowerPoint Presentation</vt:lpstr>
      <vt:lpstr>درجه ی آسیب پذیری (V):  درجه ی آسیب پذیری که در 4 دسته ی کلی قرار داده شده که امکان تخریب بیشتری دارند.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یکی از روشهای طراحی پل که در آیین نامه های مختلف از آن استفاده شده است روش LRFD توسعه یافته که بر اساس احتمال محدود کردن همه یا قسمتهایی از حالاتی که در زیر به آنها اشاره خواهد شد برای قسمتهای مختلف پل پایه ریزی شده است</vt:lpstr>
      <vt:lpstr>در نتیجه فلسفه ی طراحی به 3 شکل بیان می شود</vt:lpstr>
      <vt:lpstr>تمام فرضیاتی که در مورد سازه های دیگر در مورد ضرایب افزایش بار و ضرایب کاهش مقاومت وجود داشته یکسان بوده مثل بزرگتر بودن ضریب بار زنده نسبت به مرده ، ویا دلیل کاهش مقاومت که بخاطر الاستیک باقی ماندن مصالح و متغییر بودن و مقاومت وکاهش یافتن استحکام آنها بکار میرود.همین طور ممکن است افزایش بار و کاهش مقاومت در یک نقطه ای در یک زمان که احتمال آن نمیرود رخ داده و سبب تخریب شود.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یکی از کاستی های تحلیل لرزه ای مودال که از طیف الاستیک در آن استفاده شده است این است که اجزا ب</dc:title>
  <dc:creator>ahmad</dc:creator>
  <cp:lastModifiedBy>kyan</cp:lastModifiedBy>
  <cp:revision>630</cp:revision>
  <dcterms:created xsi:type="dcterms:W3CDTF">2009-07-06T17:00:59Z</dcterms:created>
  <dcterms:modified xsi:type="dcterms:W3CDTF">2021-09-28T14:11:30Z</dcterms:modified>
</cp:coreProperties>
</file>